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53.xml" ContentType="application/vnd.openxmlformats-officedocument.presentationml.notesSlide+xml"/>
  <Override PartName="/ppt/notesSlides/notesSlide1.xml" ContentType="application/vnd.openxmlformats-officedocument.presentationml.notesSlide+xml"/>
  <Override PartName="/ppt/notesSlides/notesSlide54.xml" ContentType="application/vnd.openxmlformats-officedocument.presentationml.notesSlide+xml"/>
  <Override PartName="/ppt/notesSlides/notesSlide2.xml" ContentType="application/vnd.openxmlformats-officedocument.presentationml.notesSlide+xml"/>
  <Override PartName="/ppt/notesSlides/notesSlide55.xml" ContentType="application/vnd.openxmlformats-officedocument.presentationml.notesSlide+xml"/>
  <Override PartName="/ppt/notesSlides/notesSlide3.xml" ContentType="application/vnd.openxmlformats-officedocument.presentationml.notesSlide+xml"/>
  <Override PartName="/ppt/notesSlides/notesSlide56.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57.xml" ContentType="application/vnd.openxmlformats-officedocument.presentationml.notesSlide+xml"/>
  <Override PartName="/ppt/notesSlides/notesSlide6.xml" ContentType="application/vnd.openxmlformats-officedocument.presentationml.notesSlide+xml"/>
  <Override PartName="/ppt/notesSlides/notesSlide58.xml" ContentType="application/vnd.openxmlformats-officedocument.presentationml.notesSlide+xml"/>
  <Override PartName="/ppt/notesSlides/notesSlide7.xml" ContentType="application/vnd.openxmlformats-officedocument.presentationml.notesSlide+xml"/>
  <Override PartName="/ppt/notesSlides/notesSlide59.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_rels/notesSlide44.xml.rels" ContentType="application/vnd.openxmlformats-package.relationships+xml"/>
  <Override PartName="/ppt/notesSlides/_rels/notesSlide1.xml.rels" ContentType="application/vnd.openxmlformats-package.relationships+xml"/>
  <Override PartName="/ppt/notesSlides/_rels/notesSlide53.xml.rels" ContentType="application/vnd.openxmlformats-package.relationships+xml"/>
  <Override PartName="/ppt/notesSlides/_rels/notesSlide45.xml.rels" ContentType="application/vnd.openxmlformats-package.relationships+xml"/>
  <Override PartName="/ppt/notesSlides/_rels/notesSlide2.xml.rels" ContentType="application/vnd.openxmlformats-package.relationships+xml"/>
  <Override PartName="/ppt/notesSlides/_rels/notesSlide54.xml.rels" ContentType="application/vnd.openxmlformats-package.relationships+xml"/>
  <Override PartName="/ppt/notesSlides/_rels/notesSlide46.xml.rels" ContentType="application/vnd.openxmlformats-package.relationships+xml"/>
  <Override PartName="/ppt/notesSlides/_rels/notesSlide3.xml.rels" ContentType="application/vnd.openxmlformats-package.relationships+xml"/>
  <Override PartName="/ppt/notesSlides/_rels/notesSlide55.xml.rels" ContentType="application/vnd.openxmlformats-package.relationships+xml"/>
  <Override PartName="/ppt/notesSlides/_rels/notesSlide4.xml.rels" ContentType="application/vnd.openxmlformats-package.relationships+xml"/>
  <Override PartName="/ppt/notesSlides/_rels/notesSlide47.xml.rels" ContentType="application/vnd.openxmlformats-package.relationships+xml"/>
  <Override PartName="/ppt/notesSlides/_rels/notesSlide56.xml.rels" ContentType="application/vnd.openxmlformats-package.relationships+xml"/>
  <Override PartName="/ppt/notesSlides/_rels/notesSlide5.xml.rels" ContentType="application/vnd.openxmlformats-package.relationships+xml"/>
  <Override PartName="/ppt/notesSlides/_rels/notesSlide48.xml.rels" ContentType="application/vnd.openxmlformats-package.relationships+xml"/>
  <Override PartName="/ppt/notesSlides/_rels/notesSlide57.xml.rels" ContentType="application/vnd.openxmlformats-package.relationships+xml"/>
  <Override PartName="/ppt/notesSlides/_rels/notesSlide6.xml.rels" ContentType="application/vnd.openxmlformats-package.relationships+xml"/>
  <Override PartName="/ppt/notesSlides/_rels/notesSlide49.xml.rels" ContentType="application/vnd.openxmlformats-package.relationships+xml"/>
  <Override PartName="/ppt/notesSlides/_rels/notesSlide58.xml.rels" ContentType="application/vnd.openxmlformats-package.relationships+xml"/>
  <Override PartName="/ppt/notesSlides/_rels/notesSlide7.xml.rels" ContentType="application/vnd.openxmlformats-package.relationships+xml"/>
  <Override PartName="/ppt/notesSlides/_rels/notesSlide60.xml.rels" ContentType="application/vnd.openxmlformats-package.relationships+xml"/>
  <Override PartName="/ppt/notesSlides/_rels/notesSlide59.xml.rels" ContentType="application/vnd.openxmlformats-package.relationships+xml"/>
  <Override PartName="/ppt/notesSlides/_rels/notesSlide8.xml.rels" ContentType="application/vnd.openxmlformats-package.relationships+xml"/>
  <Override PartName="/ppt/notesSlides/_rels/notesSlide61.xml.rels" ContentType="application/vnd.openxmlformats-package.relationships+xml"/>
  <Override PartName="/ppt/notesSlides/_rels/notesSlide9.xml.rels" ContentType="application/vnd.openxmlformats-package.relationships+xml"/>
  <Override PartName="/ppt/notesSlides/_rels/notesSlide62.xml.rels" ContentType="application/vnd.openxmlformats-package.relationships+xml"/>
  <Override PartName="/ppt/notesSlides/_rels/notesSlide10.xml.rels" ContentType="application/vnd.openxmlformats-package.relationships+xml"/>
  <Override PartName="/ppt/notesSlides/_rels/notesSlide11.xml.rels" ContentType="application/vnd.openxmlformats-package.relationships+xml"/>
  <Override PartName="/ppt/notesSlides/_rels/notesSlide12.xml.rels" ContentType="application/vnd.openxmlformats-package.relationships+xml"/>
  <Override PartName="/ppt/notesSlides/_rels/notesSlide13.xml.rels" ContentType="application/vnd.openxmlformats-package.relationships+xml"/>
  <Override PartName="/ppt/notesSlides/_rels/notesSlide14.xml.rels" ContentType="application/vnd.openxmlformats-package.relationships+xml"/>
  <Override PartName="/ppt/notesSlides/_rels/notesSlide15.xml.rels" ContentType="application/vnd.openxmlformats-package.relationships+xml"/>
  <Override PartName="/ppt/notesSlides/_rels/notesSlide16.xml.rels" ContentType="application/vnd.openxmlformats-package.relationships+xml"/>
  <Override PartName="/ppt/notesSlides/_rels/notesSlide17.xml.rels" ContentType="application/vnd.openxmlformats-package.relationships+xml"/>
  <Override PartName="/ppt/notesSlides/_rels/notesSlide18.xml.rels" ContentType="application/vnd.openxmlformats-package.relationships+xml"/>
  <Override PartName="/ppt/notesSlides/_rels/notesSlide19.xml.rels" ContentType="application/vnd.openxmlformats-package.relationships+xml"/>
  <Override PartName="/ppt/notesSlides/_rels/notesSlide20.xml.rels" ContentType="application/vnd.openxmlformats-package.relationships+xml"/>
  <Override PartName="/ppt/notesSlides/_rels/notesSlide21.xml.rels" ContentType="application/vnd.openxmlformats-package.relationships+xml"/>
  <Override PartName="/ppt/notesSlides/_rels/notesSlide22.xml.rels" ContentType="application/vnd.openxmlformats-package.relationships+xml"/>
  <Override PartName="/ppt/notesSlides/_rels/notesSlide23.xml.rels" ContentType="application/vnd.openxmlformats-package.relationships+xml"/>
  <Override PartName="/ppt/notesSlides/_rels/notesSlide24.xml.rels" ContentType="application/vnd.openxmlformats-package.relationships+xml"/>
  <Override PartName="/ppt/notesSlides/_rels/notesSlide25.xml.rels" ContentType="application/vnd.openxmlformats-package.relationships+xml"/>
  <Override PartName="/ppt/notesSlides/_rels/notesSlide26.xml.rels" ContentType="application/vnd.openxmlformats-package.relationships+xml"/>
  <Override PartName="/ppt/notesSlides/_rels/notesSlide27.xml.rels" ContentType="application/vnd.openxmlformats-package.relationships+xml"/>
  <Override PartName="/ppt/notesSlides/_rels/notesSlide28.xml.rels" ContentType="application/vnd.openxmlformats-package.relationships+xml"/>
  <Override PartName="/ppt/notesSlides/_rels/notesSlide29.xml.rels" ContentType="application/vnd.openxmlformats-package.relationships+xml"/>
  <Override PartName="/ppt/notesSlides/_rels/notesSlide30.xml.rels" ContentType="application/vnd.openxmlformats-package.relationships+xml"/>
  <Override PartName="/ppt/notesSlides/_rels/notesSlide31.xml.rels" ContentType="application/vnd.openxmlformats-package.relationships+xml"/>
  <Override PartName="/ppt/notesSlides/_rels/notesSlide32.xml.rels" ContentType="application/vnd.openxmlformats-package.relationships+xml"/>
  <Override PartName="/ppt/notesSlides/_rels/notesSlide33.xml.rels" ContentType="application/vnd.openxmlformats-package.relationships+xml"/>
  <Override PartName="/ppt/notesSlides/_rels/notesSlide34.xml.rels" ContentType="application/vnd.openxmlformats-package.relationships+xml"/>
  <Override PartName="/ppt/notesSlides/_rels/notesSlide35.xml.rels" ContentType="application/vnd.openxmlformats-package.relationships+xml"/>
  <Override PartName="/ppt/notesSlides/_rels/notesSlide36.xml.rels" ContentType="application/vnd.openxmlformats-package.relationships+xml"/>
  <Override PartName="/ppt/notesSlides/_rels/notesSlide37.xml.rels" ContentType="application/vnd.openxmlformats-package.relationships+xml"/>
  <Override PartName="/ppt/notesSlides/_rels/notesSlide38.xml.rels" ContentType="application/vnd.openxmlformats-package.relationships+xml"/>
  <Override PartName="/ppt/notesSlides/_rels/notesSlide39.xml.rels" ContentType="application/vnd.openxmlformats-package.relationships+xml"/>
  <Override PartName="/ppt/notesSlides/_rels/notesSlide40.xml.rels" ContentType="application/vnd.openxmlformats-package.relationships+xml"/>
  <Override PartName="/ppt/notesSlides/_rels/notesSlide41.xml.rels" ContentType="application/vnd.openxmlformats-package.relationships+xml"/>
  <Override PartName="/ppt/notesSlides/_rels/notesSlide42.xml.rels" ContentType="application/vnd.openxmlformats-package.relationships+xml"/>
  <Override PartName="/ppt/notesSlides/_rels/notesSlide43.xml.rels" ContentType="application/vnd.openxmlformats-package.relationships+xml"/>
  <Override PartName="/ppt/notesSlides/_rels/notesSlide50.xml.rels" ContentType="application/vnd.openxmlformats-package.relationships+xml"/>
  <Override PartName="/ppt/notesSlides/_rels/notesSlide51.xml.rels" ContentType="application/vnd.openxmlformats-package.relationships+xml"/>
  <Override PartName="/ppt/notesSlides/_rels/notesSlide52.xml.rels" ContentType="application/vnd.openxmlformats-package.relationships+xml"/>
  <Override PartName="/ppt/notesSlides/_rels/notesSlide63.xml.rels" ContentType="application/vnd.openxmlformats-package.relationships+xml"/>
  <Override PartName="/ppt/notesSlides/_rels/notesSlide64.xml.rels" ContentType="application/vnd.openxmlformats-package.relationships+xml"/>
  <Override PartName="/ppt/notesSlides/_rels/notesSlide65.xml.rels" ContentType="application/vnd.openxmlformats-package.relationships+xml"/>
  <Override PartName="/ppt/notesSlides/_rels/notesSlide66.xml.rels" ContentType="application/vnd.openxmlformats-package.relationships+xml"/>
  <Override PartName="/ppt/notesSlides/_rels/notesSlide67.xml.rels" ContentType="application/vnd.openxmlformats-package.relationships+xml"/>
  <Override PartName="/ppt/notesSlides/_rels/notesSlide68.xml.rels" ContentType="application/vnd.openxmlformats-package.relationships+xml"/>
  <Override PartName="/ppt/notesSlides/_rels/notesSlide69.xml.rels" ContentType="application/vnd.openxmlformats-package.relationships+xml"/>
  <Override PartName="/ppt/notesSlides/_rels/notesSlide70.xml.rels" ContentType="application/vnd.openxmlformats-package.relationships+xml"/>
  <Override PartName="/ppt/notesSlides/_rels/notesSlide71.xml.rels" ContentType="application/vnd.openxmlformats-package.relationships+xml"/>
  <Override PartName="/ppt/notesSlides/_rels/notesSlide72.xml.rels" ContentType="application/vnd.openxmlformats-package.relationships+xml"/>
  <Override PartName="/ppt/notesSlides/_rels/notesSlide73.xml.rels" ContentType="application/vnd.openxmlformats-package.relationships+xml"/>
  <Override PartName="/ppt/notesSlides/_rels/notesSlide74.xml.rels" ContentType="application/vnd.openxmlformats-package.relationships+xml"/>
  <Override PartName="/ppt/notesSlides/_rels/notesSlide75.xml.rels" ContentType="application/vnd.openxmlformats-package.relationships+xml"/>
  <Override PartName="/ppt/notesSlides/_rels/notesSlide76.xml.rels" ContentType="application/vnd.openxmlformats-package.relationships+xml"/>
  <Override PartName="/ppt/notesSlides/_rels/notesSlide77.xml.rels" ContentType="application/vnd.openxmlformats-package.relationships+xml"/>
  <Override PartName="/ppt/notesSlides/_rels/notesSlide78.xml.rels" ContentType="application/vnd.openxmlformats-package.relationships+xml"/>
  <Override PartName="/ppt/notesSlides/_rels/notesSlide79.xml.rels" ContentType="application/vnd.openxmlformats-package.relationships+xml"/>
  <Override PartName="/ppt/notesSlides/_rels/notesSlide80.xml.rels" ContentType="application/vnd.openxmlformats-package.relationships+xml"/>
  <Override PartName="/ppt/notesSlides/_rels/notesSlide81.xml.rels" ContentType="application/vnd.openxmlformats-package.relationships+xml"/>
  <Override PartName="/ppt/notesSlides/_rels/notesSlide82.xml.rels" ContentType="application/vnd.openxmlformats-package.relationship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26.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_rels/slide35.xml.rels" ContentType="application/vnd.openxmlformats-package.relationships+xml"/>
  <Override PartName="/ppt/slides/_rels/slide1.xml.rels" ContentType="application/vnd.openxmlformats-package.relationships+xml"/>
  <Override PartName="/ppt/slides/_rels/slide22.xml.rels" ContentType="application/vnd.openxmlformats-package.relationships+xml"/>
  <Override PartName="/ppt/slides/_rels/slide36.xml.rels" ContentType="application/vnd.openxmlformats-package.relationships+xml"/>
  <Override PartName="/ppt/slides/_rels/slide2.xml.rels" ContentType="application/vnd.openxmlformats-package.relationships+xml"/>
  <Override PartName="/ppt/slides/_rels/slide37.xml.rels" ContentType="application/vnd.openxmlformats-package.relationships+xml"/>
  <Override PartName="/ppt/slides/_rels/slide3.xml.rels" ContentType="application/vnd.openxmlformats-package.relationships+xml"/>
  <Override PartName="/ppt/slides/_rels/slide20.xml.rels" ContentType="application/vnd.openxmlformats-package.relationships+xml"/>
  <Override PartName="/ppt/slides/_rels/slide4.xml.rels" ContentType="application/vnd.openxmlformats-package.relationships+xml"/>
  <Override PartName="/ppt/slides/_rels/slide38.xml.rels" ContentType="application/vnd.openxmlformats-package.relationships+xml"/>
  <Override PartName="/ppt/slides/_rels/slide21.xml.rels" ContentType="application/vnd.openxmlformats-package.relationships+xml"/>
  <Override PartName="/ppt/slides/_rels/slide5.xml.rels" ContentType="application/vnd.openxmlformats-package.relationships+xml"/>
  <Override PartName="/ppt/slides/_rels/slide39.xml.rels" ContentType="application/vnd.openxmlformats-package.relationships+xml"/>
  <Override PartName="/ppt/slides/_rels/slide6.xml.rels" ContentType="application/vnd.openxmlformats-package.relationships+xml"/>
  <Override PartName="/ppt/slides/_rels/slide50.xml.rels" ContentType="application/vnd.openxmlformats-package.relationships+xml"/>
  <Override PartName="/ppt/slides/_rels/slide23.xml.rels" ContentType="application/vnd.openxmlformats-package.relationships+xml"/>
  <Override PartName="/ppt/slides/_rels/slide7.xml.rels" ContentType="application/vnd.openxmlformats-package.relationships+xml"/>
  <Override PartName="/ppt/slides/_rels/slide51.xml.rels" ContentType="application/vnd.openxmlformats-package.relationships+xml"/>
  <Override PartName="/ppt/slides/_rels/slide24.xml.rels" ContentType="application/vnd.openxmlformats-package.relationships+xml"/>
  <Override PartName="/ppt/slides/_rels/slide8.xml.rels" ContentType="application/vnd.openxmlformats-package.relationships+xml"/>
  <Override PartName="/ppt/slides/_rels/slide52.xml.rels" ContentType="application/vnd.openxmlformats-package.relationships+xml"/>
  <Override PartName="/ppt/slides/_rels/slide25.xml.rels" ContentType="application/vnd.openxmlformats-package.relationships+xml"/>
  <Override PartName="/ppt/slides/_rels/slide9.xml.rels" ContentType="application/vnd.openxmlformats-package.relationships+xml"/>
  <Override PartName="/ppt/slides/_rels/slide53.xml.rels" ContentType="application/vnd.openxmlformats-package.relationships+xml"/>
  <Override PartName="/ppt/slides/_rels/slide26.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27.xml.rels" ContentType="application/vnd.openxmlformats-package.relationships+xml"/>
  <Override PartName="/ppt/slides/_rels/slide28.xml.rels" ContentType="application/vnd.openxmlformats-package.relationships+xml"/>
  <Override PartName="/ppt/slides/_rels/slide29.xml.rels" ContentType="application/vnd.openxmlformats-package.relationships+xml"/>
  <Override PartName="/ppt/slides/_rels/slide30.xml.rels" ContentType="application/vnd.openxmlformats-package.relationships+xml"/>
  <Override PartName="/ppt/slides/_rels/slide31.xml.rels" ContentType="application/vnd.openxmlformats-package.relationships+xml"/>
  <Override PartName="/ppt/slides/_rels/slide32.xml.rels" ContentType="application/vnd.openxmlformats-package.relationships+xml"/>
  <Override PartName="/ppt/slides/_rels/slide33.xml.rels" ContentType="application/vnd.openxmlformats-package.relationships+xml"/>
  <Override PartName="/ppt/slides/_rels/slide34.xml.rels" ContentType="application/vnd.openxmlformats-package.relationships+xml"/>
  <Override PartName="/ppt/slides/_rels/slide40.xml.rels" ContentType="application/vnd.openxmlformats-package.relationships+xml"/>
  <Override PartName="/ppt/slides/_rels/slide41.xml.rels" ContentType="application/vnd.openxmlformats-package.relationships+xml"/>
  <Override PartName="/ppt/slides/_rels/slide42.xml.rels" ContentType="application/vnd.openxmlformats-package.relationships+xml"/>
  <Override PartName="/ppt/slides/_rels/slide43.xml.rels" ContentType="application/vnd.openxmlformats-package.relationships+xml"/>
  <Override PartName="/ppt/slides/_rels/slide44.xml.rels" ContentType="application/vnd.openxmlformats-package.relationships+xml"/>
  <Override PartName="/ppt/slides/_rels/slide45.xml.rels" ContentType="application/vnd.openxmlformats-package.relationships+xml"/>
  <Override PartName="/ppt/slides/_rels/slide46.xml.rels" ContentType="application/vnd.openxmlformats-package.relationships+xml"/>
  <Override PartName="/ppt/slides/_rels/slide47.xml.rels" ContentType="application/vnd.openxmlformats-package.relationships+xml"/>
  <Override PartName="/ppt/slides/_rels/slide48.xml.rels" ContentType="application/vnd.openxmlformats-package.relationships+xml"/>
  <Override PartName="/ppt/slides/_rels/slide49.xml.rels" ContentType="application/vnd.openxmlformats-package.relationships+xml"/>
  <Override PartName="/ppt/slides/_rels/slide54.xml.rels" ContentType="application/vnd.openxmlformats-package.relationships+xml"/>
  <Override PartName="/ppt/slides/_rels/slide55.xml.rels" ContentType="application/vnd.openxmlformats-package.relationships+xml"/>
  <Override PartName="/ppt/slides/_rels/slide56.xml.rels" ContentType="application/vnd.openxmlformats-package.relationships+xml"/>
  <Override PartName="/ppt/slides/_rels/slide57.xml.rels" ContentType="application/vnd.openxmlformats-package.relationships+xml"/>
  <Override PartName="/ppt/slides/_rels/slide58.xml.rels" ContentType="application/vnd.openxmlformats-package.relationships+xml"/>
  <Override PartName="/ppt/slides/_rels/slide59.xml.rels" ContentType="application/vnd.openxmlformats-package.relationships+xml"/>
  <Override PartName="/ppt/slides/_rels/slide60.xml.rels" ContentType="application/vnd.openxmlformats-package.relationships+xml"/>
  <Override PartName="/ppt/slides/_rels/slide61.xml.rels" ContentType="application/vnd.openxmlformats-package.relationships+xml"/>
  <Override PartName="/ppt/slides/_rels/slide62.xml.rels" ContentType="application/vnd.openxmlformats-package.relationships+xml"/>
  <Override PartName="/ppt/slides/_rels/slide63.xml.rels" ContentType="application/vnd.openxmlformats-package.relationships+xml"/>
  <Override PartName="/ppt/slides/_rels/slide64.xml.rels" ContentType="application/vnd.openxmlformats-package.relationships+xml"/>
  <Override PartName="/ppt/slides/_rels/slide65.xml.rels" ContentType="application/vnd.openxmlformats-package.relationships+xml"/>
  <Override PartName="/ppt/slides/_rels/slide66.xml.rels" ContentType="application/vnd.openxmlformats-package.relationships+xml"/>
  <Override PartName="/ppt/slides/_rels/slide67.xml.rels" ContentType="application/vnd.openxmlformats-package.relationships+xml"/>
  <Override PartName="/ppt/slides/_rels/slide68.xml.rels" ContentType="application/vnd.openxmlformats-package.relationships+xml"/>
  <Override PartName="/ppt/slides/_rels/slide69.xml.rels" ContentType="application/vnd.openxmlformats-package.relationships+xml"/>
  <Override PartName="/ppt/slides/_rels/slide70.xml.rels" ContentType="application/vnd.openxmlformats-package.relationships+xml"/>
  <Override PartName="/ppt/slides/_rels/slide71.xml.rels" ContentType="application/vnd.openxmlformats-package.relationships+xml"/>
  <Override PartName="/ppt/slides/_rels/slide72.xml.rels" ContentType="application/vnd.openxmlformats-package.relationships+xml"/>
  <Override PartName="/ppt/slides/_rels/slide73.xml.rels" ContentType="application/vnd.openxmlformats-package.relationships+xml"/>
  <Override PartName="/ppt/slides/_rels/slide74.xml.rels" ContentType="application/vnd.openxmlformats-package.relationships+xml"/>
  <Override PartName="/ppt/slides/_rels/slide75.xml.rels" ContentType="application/vnd.openxmlformats-package.relationships+xml"/>
  <Override PartName="/ppt/slides/_rels/slide76.xml.rels" ContentType="application/vnd.openxmlformats-package.relationships+xml"/>
  <Override PartName="/ppt/slides/_rels/slide77.xml.rels" ContentType="application/vnd.openxmlformats-package.relationships+xml"/>
  <Override PartName="/ppt/slides/_rels/slide78.xml.rels" ContentType="application/vnd.openxmlformats-package.relationships+xml"/>
  <Override PartName="/ppt/slides/_rels/slide79.xml.rels" ContentType="application/vnd.openxmlformats-package.relationships+xml"/>
  <Override PartName="/ppt/slides/_rels/slide80.xml.rels" ContentType="application/vnd.openxmlformats-package.relationships+xml"/>
  <Override PartName="/ppt/slides/_rels/slide81.xml.rels" ContentType="application/vnd.openxmlformats-package.relationships+xml"/>
  <Override PartName="/ppt/slides/_rels/slide82.xml.rels" ContentType="application/vnd.openxmlformats-package.relationships+xml"/>
  <Override PartName="/ppt/media/image53.jpeg" ContentType="image/jpeg"/>
  <Override PartName="/ppt/media/image1.jpeg" ContentType="image/jpeg"/>
  <Override PartName="/ppt/media/image54.jpeg" ContentType="image/jpeg"/>
  <Override PartName="/ppt/media/image2.jpeg" ContentType="image/jpeg"/>
  <Override PartName="/ppt/media/image55.jpeg" ContentType="image/jpeg"/>
  <Override PartName="/ppt/media/image3.jpeg" ContentType="image/jpeg"/>
  <Override PartName="/ppt/media/image56.jpeg" ContentType="image/jpeg"/>
  <Override PartName="/ppt/media/image4.jpeg" ContentType="image/jpeg"/>
  <Override PartName="/ppt/media/image5.jpeg" ContentType="image/jpeg"/>
  <Override PartName="/ppt/media/image57.jpeg" ContentType="image/jpeg"/>
  <Override PartName="/ppt/media/image6.jpeg" ContentType="image/jpeg"/>
  <Override PartName="/ppt/media/image58.jpeg" ContentType="image/jpeg"/>
  <Override PartName="/ppt/media/image7.jpeg" ContentType="image/jpeg"/>
  <Override PartName="/ppt/media/image59.jpeg" ContentType="image/jpeg"/>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jpeg" ContentType="image/jpeg"/>
  <Override PartName="/ppt/media/image14.jpeg" ContentType="image/jpeg"/>
  <Override PartName="/ppt/media/image15.jpeg" ContentType="image/jpeg"/>
  <Override PartName="/ppt/media/image16.jpeg" ContentType="image/jpeg"/>
  <Override PartName="/ppt/media/image17.jpeg" ContentType="image/jpeg"/>
  <Override PartName="/ppt/media/image18.jpeg" ContentType="image/jpeg"/>
  <Override PartName="/ppt/media/image19.jpeg" ContentType="image/jpeg"/>
  <Override PartName="/ppt/media/image20.jpeg" ContentType="image/jpeg"/>
  <Override PartName="/ppt/media/image21.jpeg" ContentType="image/jpeg"/>
  <Override PartName="/ppt/media/image22.jpeg" ContentType="image/jpeg"/>
  <Override PartName="/ppt/media/image23.jpeg" ContentType="image/jpeg"/>
  <Override PartName="/ppt/media/image24.jpeg" ContentType="image/jpeg"/>
  <Override PartName="/ppt/media/image25.jpeg" ContentType="image/jpeg"/>
  <Override PartName="/ppt/media/image26.jpeg" ContentType="image/jpeg"/>
  <Override PartName="/ppt/media/image27.jpeg" ContentType="image/jpeg"/>
  <Override PartName="/ppt/media/image28.jpeg" ContentType="image/jpeg"/>
  <Override PartName="/ppt/media/image29.jpeg" ContentType="image/jpeg"/>
  <Override PartName="/ppt/media/image30.jpeg" ContentType="image/jpeg"/>
  <Override PartName="/ppt/media/image31.jpeg" ContentType="image/jpeg"/>
  <Override PartName="/ppt/media/image32.jpeg" ContentType="image/jpeg"/>
  <Override PartName="/ppt/media/image33.jpeg" ContentType="image/jpeg"/>
  <Override PartName="/ppt/media/image34.jpeg" ContentType="image/jpeg"/>
  <Override PartName="/ppt/media/image35.jpeg" ContentType="image/jpeg"/>
  <Override PartName="/ppt/media/image36.jpeg" ContentType="image/jpeg"/>
  <Override PartName="/ppt/media/image37.jpeg" ContentType="image/jpeg"/>
  <Override PartName="/ppt/media/image38.jpeg" ContentType="image/jpeg"/>
  <Override PartName="/ppt/media/image39.jpeg" ContentType="image/jpeg"/>
  <Override PartName="/ppt/media/image40.jpeg" ContentType="image/jpeg"/>
  <Override PartName="/ppt/media/image41.jpeg" ContentType="image/jpeg"/>
  <Override PartName="/ppt/media/image42.jpeg" ContentType="image/jpeg"/>
  <Override PartName="/ppt/media/image43.jpeg" ContentType="image/jpeg"/>
  <Override PartName="/ppt/media/image44.jpeg" ContentType="image/jpeg"/>
  <Override PartName="/ppt/media/image45.jpeg" ContentType="image/jpeg"/>
  <Override PartName="/ppt/media/image46.jpeg" ContentType="image/jpeg"/>
  <Override PartName="/ppt/media/image47.jpeg" ContentType="image/jpeg"/>
  <Override PartName="/ppt/media/image48.jpeg" ContentType="image/jpeg"/>
  <Override PartName="/ppt/media/image49.jpeg" ContentType="image/jpeg"/>
  <Override PartName="/ppt/media/image50.jpeg" ContentType="image/jpeg"/>
  <Override PartName="/ppt/media/image51.jpeg" ContentType="image/jpeg"/>
  <Override PartName="/ppt/media/image52.jpeg" ContentType="image/jpeg"/>
  <Override PartName="/ppt/media/image60.jpeg" ContentType="image/jpeg"/>
  <Override PartName="/ppt/media/image61.jpeg" ContentType="image/jpeg"/>
  <Override PartName="/ppt/media/image62.jpeg" ContentType="image/jpeg"/>
  <Override PartName="/ppt/media/image63.jpeg" ContentType="image/jpeg"/>
  <Override PartName="/ppt/media/image64.jpeg" ContentType="image/jpeg"/>
  <Override PartName="/ppt/media/image65.jpeg" ContentType="image/jpeg"/>
  <Override PartName="/ppt/media/image66.jpeg" ContentType="image/jpeg"/>
  <Override PartName="/ppt/media/image67.jpeg" ContentType="image/jpeg"/>
  <Override PartName="/ppt/media/image68.jpeg" ContentType="image/jpeg"/>
  <Override PartName="/ppt/media/image69.jpeg" ContentType="image/jpeg"/>
  <Override PartName="/ppt/media/image70.jpeg" ContentType="image/jpeg"/>
  <Override PartName="/ppt/media/image71.jpeg" ContentType="image/jpeg"/>
  <Override PartName="/ppt/media/image72.jpeg" ContentType="image/jpeg"/>
  <Override PartName="/ppt/media/image73.jpeg" ContentType="image/jpeg"/>
  <Override PartName="/ppt/media/image74.jpeg" ContentType="image/jpeg"/>
  <Override PartName="/ppt/media/image75.jpeg" ContentType="image/jpeg"/>
  <Override PartName="/ppt/media/image76.jpeg" ContentType="image/jpeg"/>
  <Override PartName="/ppt/media/image77.jpeg" ContentType="image/jpeg"/>
  <Override PartName="/ppt/media/image78.jpeg" ContentType="image/jpeg"/>
  <Override PartName="/ppt/media/image79.jpeg" ContentType="image/jpeg"/>
  <Override PartName="/ppt/media/image80.jpeg" ContentType="image/jpeg"/>
  <Override PartName="/ppt/media/image81.jpeg" ContentType="image/jpeg"/>
  <Override PartName="/ppt/media/image82.jpeg" ContentType="image/jpeg"/>
  <Override PartName="/ppt/media/image83.jpeg" ContentType="image/jpeg"/>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 id="312" r:id="rId60"/>
    <p:sldId id="313" r:id="rId61"/>
    <p:sldId id="314" r:id="rId62"/>
    <p:sldId id="315" r:id="rId63"/>
    <p:sldId id="316" r:id="rId64"/>
    <p:sldId id="317" r:id="rId65"/>
    <p:sldId id="318" r:id="rId66"/>
    <p:sldId id="319" r:id="rId67"/>
    <p:sldId id="320" r:id="rId68"/>
    <p:sldId id="321" r:id="rId69"/>
    <p:sldId id="322" r:id="rId70"/>
    <p:sldId id="323" r:id="rId71"/>
    <p:sldId id="324" r:id="rId72"/>
    <p:sldId id="325" r:id="rId73"/>
    <p:sldId id="326" r:id="rId74"/>
    <p:sldId id="327" r:id="rId75"/>
    <p:sldId id="328" r:id="rId76"/>
    <p:sldId id="329" r:id="rId77"/>
    <p:sldId id="330" r:id="rId78"/>
    <p:sldId id="331" r:id="rId79"/>
    <p:sldId id="332" r:id="rId80"/>
    <p:sldId id="333" r:id="rId81"/>
    <p:sldId id="334" r:id="rId82"/>
    <p:sldId id="335" r:id="rId83"/>
    <p:sldId id="336" r:id="rId84"/>
    <p:sldId id="337" r:id="rId85"/>
  </p:sldIdLst>
  <p:sldSz cx="10080625" cy="5670550"/>
  <p:notesSz cx="7772400" cy="100584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Relationship Id="rId28" Type="http://schemas.openxmlformats.org/officeDocument/2006/relationships/slide" Target="slides/slide25.xml"/><Relationship Id="rId29" Type="http://schemas.openxmlformats.org/officeDocument/2006/relationships/slide" Target="slides/slide26.xml"/><Relationship Id="rId30" Type="http://schemas.openxmlformats.org/officeDocument/2006/relationships/slide" Target="slides/slide27.xml"/><Relationship Id="rId31" Type="http://schemas.openxmlformats.org/officeDocument/2006/relationships/slide" Target="slides/slide28.xml"/><Relationship Id="rId32" Type="http://schemas.openxmlformats.org/officeDocument/2006/relationships/slide" Target="slides/slide29.xml"/><Relationship Id="rId33" Type="http://schemas.openxmlformats.org/officeDocument/2006/relationships/slide" Target="slides/slide30.xml"/><Relationship Id="rId34" Type="http://schemas.openxmlformats.org/officeDocument/2006/relationships/slide" Target="slides/slide31.xml"/><Relationship Id="rId35" Type="http://schemas.openxmlformats.org/officeDocument/2006/relationships/slide" Target="slides/slide32.xml"/><Relationship Id="rId36" Type="http://schemas.openxmlformats.org/officeDocument/2006/relationships/slide" Target="slides/slide33.xml"/><Relationship Id="rId37" Type="http://schemas.openxmlformats.org/officeDocument/2006/relationships/slide" Target="slides/slide34.xml"/><Relationship Id="rId38" Type="http://schemas.openxmlformats.org/officeDocument/2006/relationships/slide" Target="slides/slide35.xml"/><Relationship Id="rId39" Type="http://schemas.openxmlformats.org/officeDocument/2006/relationships/slide" Target="slides/slide36.xml"/><Relationship Id="rId40" Type="http://schemas.openxmlformats.org/officeDocument/2006/relationships/slide" Target="slides/slide37.xml"/><Relationship Id="rId41" Type="http://schemas.openxmlformats.org/officeDocument/2006/relationships/slide" Target="slides/slide38.xml"/><Relationship Id="rId42" Type="http://schemas.openxmlformats.org/officeDocument/2006/relationships/slide" Target="slides/slide39.xml"/><Relationship Id="rId43" Type="http://schemas.openxmlformats.org/officeDocument/2006/relationships/slide" Target="slides/slide40.xml"/><Relationship Id="rId44" Type="http://schemas.openxmlformats.org/officeDocument/2006/relationships/slide" Target="slides/slide41.xml"/><Relationship Id="rId45" Type="http://schemas.openxmlformats.org/officeDocument/2006/relationships/slide" Target="slides/slide42.xml"/><Relationship Id="rId46" Type="http://schemas.openxmlformats.org/officeDocument/2006/relationships/slide" Target="slides/slide43.xml"/><Relationship Id="rId47" Type="http://schemas.openxmlformats.org/officeDocument/2006/relationships/slide" Target="slides/slide44.xml"/><Relationship Id="rId48" Type="http://schemas.openxmlformats.org/officeDocument/2006/relationships/slide" Target="slides/slide45.xml"/><Relationship Id="rId49" Type="http://schemas.openxmlformats.org/officeDocument/2006/relationships/slide" Target="slides/slide46.xml"/><Relationship Id="rId50" Type="http://schemas.openxmlformats.org/officeDocument/2006/relationships/slide" Target="slides/slide47.xml"/><Relationship Id="rId51" Type="http://schemas.openxmlformats.org/officeDocument/2006/relationships/slide" Target="slides/slide48.xml"/><Relationship Id="rId52" Type="http://schemas.openxmlformats.org/officeDocument/2006/relationships/slide" Target="slides/slide49.xml"/><Relationship Id="rId53" Type="http://schemas.openxmlformats.org/officeDocument/2006/relationships/slide" Target="slides/slide50.xml"/><Relationship Id="rId54" Type="http://schemas.openxmlformats.org/officeDocument/2006/relationships/slide" Target="slides/slide51.xml"/><Relationship Id="rId55" Type="http://schemas.openxmlformats.org/officeDocument/2006/relationships/slide" Target="slides/slide52.xml"/><Relationship Id="rId56" Type="http://schemas.openxmlformats.org/officeDocument/2006/relationships/slide" Target="slides/slide53.xml"/><Relationship Id="rId57" Type="http://schemas.openxmlformats.org/officeDocument/2006/relationships/slide" Target="slides/slide54.xml"/><Relationship Id="rId58" Type="http://schemas.openxmlformats.org/officeDocument/2006/relationships/slide" Target="slides/slide55.xml"/><Relationship Id="rId59" Type="http://schemas.openxmlformats.org/officeDocument/2006/relationships/slide" Target="slides/slide56.xml"/><Relationship Id="rId60" Type="http://schemas.openxmlformats.org/officeDocument/2006/relationships/slide" Target="slides/slide57.xml"/><Relationship Id="rId61" Type="http://schemas.openxmlformats.org/officeDocument/2006/relationships/slide" Target="slides/slide58.xml"/><Relationship Id="rId62" Type="http://schemas.openxmlformats.org/officeDocument/2006/relationships/slide" Target="slides/slide59.xml"/><Relationship Id="rId63" Type="http://schemas.openxmlformats.org/officeDocument/2006/relationships/slide" Target="slides/slide60.xml"/><Relationship Id="rId64" Type="http://schemas.openxmlformats.org/officeDocument/2006/relationships/slide" Target="slides/slide61.xml"/><Relationship Id="rId65" Type="http://schemas.openxmlformats.org/officeDocument/2006/relationships/slide" Target="slides/slide62.xml"/><Relationship Id="rId66" Type="http://schemas.openxmlformats.org/officeDocument/2006/relationships/slide" Target="slides/slide63.xml"/><Relationship Id="rId67" Type="http://schemas.openxmlformats.org/officeDocument/2006/relationships/slide" Target="slides/slide64.xml"/><Relationship Id="rId68" Type="http://schemas.openxmlformats.org/officeDocument/2006/relationships/slide" Target="slides/slide65.xml"/><Relationship Id="rId69" Type="http://schemas.openxmlformats.org/officeDocument/2006/relationships/slide" Target="slides/slide66.xml"/><Relationship Id="rId70" Type="http://schemas.openxmlformats.org/officeDocument/2006/relationships/slide" Target="slides/slide67.xml"/><Relationship Id="rId71" Type="http://schemas.openxmlformats.org/officeDocument/2006/relationships/slide" Target="slides/slide68.xml"/><Relationship Id="rId72" Type="http://schemas.openxmlformats.org/officeDocument/2006/relationships/slide" Target="slides/slide69.xml"/><Relationship Id="rId73" Type="http://schemas.openxmlformats.org/officeDocument/2006/relationships/slide" Target="slides/slide70.xml"/><Relationship Id="rId74" Type="http://schemas.openxmlformats.org/officeDocument/2006/relationships/slide" Target="slides/slide71.xml"/><Relationship Id="rId75" Type="http://schemas.openxmlformats.org/officeDocument/2006/relationships/slide" Target="slides/slide72.xml"/><Relationship Id="rId76" Type="http://schemas.openxmlformats.org/officeDocument/2006/relationships/slide" Target="slides/slide73.xml"/><Relationship Id="rId77" Type="http://schemas.openxmlformats.org/officeDocument/2006/relationships/slide" Target="slides/slide74.xml"/><Relationship Id="rId78" Type="http://schemas.openxmlformats.org/officeDocument/2006/relationships/slide" Target="slides/slide75.xml"/><Relationship Id="rId79" Type="http://schemas.openxmlformats.org/officeDocument/2006/relationships/slide" Target="slides/slide76.xml"/><Relationship Id="rId80" Type="http://schemas.openxmlformats.org/officeDocument/2006/relationships/slide" Target="slides/slide77.xml"/><Relationship Id="rId81" Type="http://schemas.openxmlformats.org/officeDocument/2006/relationships/slide" Target="slides/slide78.xml"/><Relationship Id="rId82" Type="http://schemas.openxmlformats.org/officeDocument/2006/relationships/slide" Target="slides/slide79.xml"/><Relationship Id="rId83" Type="http://schemas.openxmlformats.org/officeDocument/2006/relationships/slide" Target="slides/slide80.xml"/><Relationship Id="rId84" Type="http://schemas.openxmlformats.org/officeDocument/2006/relationships/slide" Target="slides/slide81.xml"/><Relationship Id="rId85" Type="http://schemas.openxmlformats.org/officeDocument/2006/relationships/slide" Target="slides/slide82.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 name="PlaceHolder 1"/>
          <p:cNvSpPr>
            <a:spLocks noGrp="1"/>
          </p:cNvSpPr>
          <p:nvPr>
            <p:ph type="sldImg"/>
          </p:nvPr>
        </p:nvSpPr>
        <p:spPr>
          <a:xfrm>
            <a:off x="533520" y="718560"/>
            <a:ext cx="6704640" cy="3771360"/>
          </a:xfrm>
          <a:prstGeom prst="rect">
            <a:avLst/>
          </a:prstGeom>
        </p:spPr>
        <p:txBody>
          <a:bodyPr lIns="0" rIns="0" tIns="0" bIns="0" anchor="ctr">
            <a:noAutofit/>
          </a:bodyPr>
          <a:p>
            <a:pPr algn="ctr"/>
            <a:r>
              <a:rPr b="0" lang="en-US" sz="4400" spc="-1" strike="noStrike">
                <a:latin typeface="Arial"/>
              </a:rPr>
              <a:t>Click to move the slide</a:t>
            </a:r>
            <a:endParaRPr b="0" lang="en-US" sz="4400" spc="-1" strike="noStrike">
              <a:latin typeface="Arial"/>
            </a:endParaRPr>
          </a:p>
        </p:txBody>
      </p:sp>
      <p:sp>
        <p:nvSpPr>
          <p:cNvPr id="4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Click to edit the notes format</a:t>
            </a:r>
            <a:endParaRPr b="0" lang="en-US" sz="2800" spc="-1" strike="noStrike">
              <a:latin typeface="Raleway"/>
            </a:endParaRPr>
          </a:p>
        </p:txBody>
      </p:sp>
      <p:sp>
        <p:nvSpPr>
          <p:cNvPr id="43" name="PlaceHolder 3"/>
          <p:cNvSpPr>
            <a:spLocks noGrp="1"/>
          </p:cNvSpPr>
          <p:nvPr>
            <p:ph type="ftr"/>
          </p:nvPr>
        </p:nvSpPr>
        <p:spPr>
          <a:xfrm>
            <a:off x="0" y="9555480"/>
            <a:ext cx="3372840" cy="502560"/>
          </a:xfrm>
          <a:prstGeom prst="rect">
            <a:avLst/>
          </a:prstGeom>
        </p:spPr>
        <p:txBody>
          <a:bodyPr lIns="0" rIns="0" tIns="0" bIns="0" anchor="b">
            <a:noAutofit/>
          </a:bodyPr>
          <a:p>
            <a:r>
              <a:rPr b="0" lang="en-US" sz="1400" spc="-1" strike="noStrike">
                <a:latin typeface="Times New Roman"/>
              </a:rPr>
              <a:t>&lt;footer&gt;</a:t>
            </a:r>
            <a:endParaRPr b="0" lang="en-US" sz="1400" spc="-1" strike="noStrike">
              <a:latin typeface="Times New Roman"/>
            </a:endParaRPr>
          </a:p>
        </p:txBody>
      </p:sp>
      <p:sp>
        <p:nvSpPr>
          <p:cNvPr id="44" name="PlaceHolder 4"/>
          <p:cNvSpPr>
            <a:spLocks noGrp="1"/>
          </p:cNvSpPr>
          <p:nvPr>
            <p:ph type="sldNum"/>
          </p:nvPr>
        </p:nvSpPr>
        <p:spPr>
          <a:xfrm>
            <a:off x="4399200" y="9555480"/>
            <a:ext cx="3372840" cy="502560"/>
          </a:xfrm>
          <a:prstGeom prst="rect">
            <a:avLst/>
          </a:prstGeom>
        </p:spPr>
        <p:txBody>
          <a:bodyPr lIns="0" rIns="0" tIns="0" bIns="0" anchor="b">
            <a:noAutofit/>
          </a:bodyPr>
          <a:p>
            <a:pPr algn="r"/>
            <a:fld id="{209552B4-6ECF-4D62-AAB8-E5C433284BC4}" type="slidenum">
              <a:rPr b="0" lang="en-US" sz="1400" spc="-1" strike="noStrike">
                <a:latin typeface="Times New Roman"/>
              </a:rPr>
              <a:t>&lt;number&gt;</a:t>
            </a:fld>
            <a:endParaRPr b="0" lang="en-US" sz="1400" spc="-1" strike="noStrike">
              <a:latin typeface="Times New Roman"/>
            </a:endParaRPr>
          </a:p>
        </p:txBody>
      </p:sp>
      <p:sp>
        <p:nvSpPr>
          <p:cNvPr id="45" name="TextShape 5"/>
          <p:cNvSpPr txBox="1"/>
          <p:nvPr/>
        </p:nvSpPr>
        <p:spPr>
          <a:xfrm>
            <a:off x="493560" y="0"/>
            <a:ext cx="6593040" cy="718560"/>
          </a:xfrm>
          <a:prstGeom prst="rect">
            <a:avLst/>
          </a:prstGeom>
          <a:noFill/>
          <a:ln w="0">
            <a:noFill/>
          </a:ln>
        </p:spPr>
        <p:txBody>
          <a:bodyPr lIns="0" rIns="0" tIns="0" bIns="0">
            <a:noAutofit/>
          </a:bodyPr>
          <a:p>
            <a:r>
              <a:rPr b="0" lang="en-US" sz="1200" spc="-1" strike="noStrike">
                <a:latin typeface="Times New Roman"/>
              </a:rPr>
              <a:t>&lt;header&gt;</a:t>
            </a:r>
            <a:r>
              <a:rPr b="0" lang="en-GB" sz="2600" spc="-1" strike="noStrike">
                <a:solidFill>
                  <a:srgbClr val="000000"/>
                </a:solidFill>
                <a:latin typeface="ITC Souvenir Demi"/>
                <a:ea typeface="Seravek"/>
              </a:rPr>
              <a:t>How to Avoid the Mark of the Beast</a:t>
            </a:r>
            <a:endParaRPr b="0" lang="en-US" sz="2600" spc="-1" strike="noStrike">
              <a:latin typeface="Times New Roman"/>
            </a:endParaRPr>
          </a:p>
        </p:txBody>
      </p:sp>
      <p:sp>
        <p:nvSpPr>
          <p:cNvPr id="46" name="TextShape 6"/>
          <p:cNvSpPr txBox="1"/>
          <p:nvPr/>
        </p:nvSpPr>
        <p:spPr>
          <a:xfrm>
            <a:off x="6851880" y="-5760"/>
            <a:ext cx="2257920" cy="1028160"/>
          </a:xfrm>
          <a:prstGeom prst="rect">
            <a:avLst/>
          </a:prstGeom>
          <a:noFill/>
          <a:ln w="0">
            <a:noFill/>
          </a:ln>
        </p:spPr>
        <p:txBody>
          <a:bodyPr lIns="90000" rIns="90000" tIns="45000" bIns="45000">
            <a:noAutofit/>
          </a:bodyPr>
          <a:p>
            <a:fld id="{1DF80A9D-66A6-44F1-B23A-01AE2C088B6D}" type="slidenum">
              <a:rPr b="0" lang="en-US" sz="3200" spc="-1" strike="noStrike">
                <a:latin typeface="ITC Souvenir Demi"/>
              </a:rPr>
              <a:t>&lt;number&gt;</a:t>
            </a:fld>
            <a:endParaRPr b="0" lang="en-US" sz="3200" spc="-1" strike="noStrike">
              <a:latin typeface="Arial"/>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
</Relationships>
</file>

<file path=ppt/notesSlides/_rels/notesSlide15.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
</Relationships>
</file>

<file path=ppt/notesSlides/_rels/notesSlide1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
</Relationships>
</file>

<file path=ppt/notesSlides/_rels/notesSlide17.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
</Relationships>
</file>

<file path=ppt/notesSlides/_rels/notesSlide18.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
</Relationships>
</file>

<file path=ppt/notesSlides/_rels/notesSlide19.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
</Relationships>
</file>

<file path=ppt/notesSlides/_rels/notesSlide20.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
</Relationships>
</file>

<file path=ppt/notesSlides/_rels/notesSlide21.xml.rels><?xml version="1.0" encoding="UTF-8"?>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
</Relationships>
</file>

<file path=ppt/notesSlides/_rels/notesSlide22.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
</Relationships>
</file>

<file path=ppt/notesSlides/_rels/notesSlide23.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
</Relationships>
</file>

<file path=ppt/notesSlides/_rels/notesSlide2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
</Relationships>
</file>

<file path=ppt/notesSlides/_rels/notesSlide25.xml.rels><?xml version="1.0" encoding="UTF-8"?>
<Relationships xmlns="http://schemas.openxmlformats.org/package/2006/relationships"><Relationship Id="rId1" Type="http://schemas.openxmlformats.org/officeDocument/2006/relationships/slide" Target="../slides/slide25.xml"/><Relationship Id="rId2" Type="http://schemas.openxmlformats.org/officeDocument/2006/relationships/notesMaster" Target="../notesMasters/notesMaster1.xml"/>
</Relationships>
</file>

<file path=ppt/notesSlides/_rels/notesSlide26.xml.rels><?xml version="1.0" encoding="UTF-8"?>
<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
</Relationships>
</file>

<file path=ppt/notesSlides/_rels/notesSlide27.xml.rels><?xml version="1.0" encoding="UTF-8"?>
<Relationships xmlns="http://schemas.openxmlformats.org/package/2006/relationships"><Relationship Id="rId1" Type="http://schemas.openxmlformats.org/officeDocument/2006/relationships/slide" Target="../slides/slide27.xml"/><Relationship Id="rId2" Type="http://schemas.openxmlformats.org/officeDocument/2006/relationships/notesMaster" Target="../notesMasters/notesMaster1.xml"/>
</Relationships>
</file>

<file path=ppt/notesSlides/_rels/notesSlide28.xml.rels><?xml version="1.0" encoding="UTF-8"?>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
</Relationships>
</file>

<file path=ppt/notesSlides/_rels/notesSlide29.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
</Relationships>
</file>

<file path=ppt/notesSlides/_rels/notesSlide30.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
</Relationships>
</file>

<file path=ppt/notesSlides/_rels/notesSlide31.xml.rels><?xml version="1.0" encoding="UTF-8"?>
<Relationships xmlns="http://schemas.openxmlformats.org/package/2006/relationships"><Relationship Id="rId1" Type="http://schemas.openxmlformats.org/officeDocument/2006/relationships/slide" Target="../slides/slide31.xml"/><Relationship Id="rId2" Type="http://schemas.openxmlformats.org/officeDocument/2006/relationships/notesMaster" Target="../notesMasters/notesMaster1.xml"/>
</Relationships>
</file>

<file path=ppt/notesSlides/_rels/notesSlide32.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
</Relationships>
</file>

<file path=ppt/notesSlides/_rels/notesSlide33.xml.rels><?xml version="1.0" encoding="UTF-8"?>
<Relationships xmlns="http://schemas.openxmlformats.org/package/2006/relationships"><Relationship Id="rId1" Type="http://schemas.openxmlformats.org/officeDocument/2006/relationships/slide" Target="../slides/slide33.xml"/><Relationship Id="rId2" Type="http://schemas.openxmlformats.org/officeDocument/2006/relationships/notesMaster" Target="../notesMasters/notesMaster1.xml"/>
</Relationships>
</file>

<file path=ppt/notesSlides/_rels/notesSlide34.xml.rels><?xml version="1.0" encoding="UTF-8"?>
<Relationships xmlns="http://schemas.openxmlformats.org/package/2006/relationships"><Relationship Id="rId1" Type="http://schemas.openxmlformats.org/officeDocument/2006/relationships/slide" Target="../slides/slide34.xml"/><Relationship Id="rId2" Type="http://schemas.openxmlformats.org/officeDocument/2006/relationships/notesMaster" Target="../notesMasters/notesMaster1.xml"/>
</Relationships>
</file>

<file path=ppt/notesSlides/_rels/notesSlide35.xml.rels><?xml version="1.0" encoding="UTF-8"?>
<Relationships xmlns="http://schemas.openxmlformats.org/package/2006/relationships"><Relationship Id="rId1" Type="http://schemas.openxmlformats.org/officeDocument/2006/relationships/slide" Target="../slides/slide35.xml"/><Relationship Id="rId2" Type="http://schemas.openxmlformats.org/officeDocument/2006/relationships/notesMaster" Target="../notesMasters/notesMaster1.xml"/>
</Relationships>
</file>

<file path=ppt/notesSlides/_rels/notesSlide36.xml.rels><?xml version="1.0" encoding="UTF-8"?>
<Relationships xmlns="http://schemas.openxmlformats.org/package/2006/relationships"><Relationship Id="rId1" Type="http://schemas.openxmlformats.org/officeDocument/2006/relationships/slide" Target="../slides/slide36.xml"/><Relationship Id="rId2" Type="http://schemas.openxmlformats.org/officeDocument/2006/relationships/notesMaster" Target="../notesMasters/notesMaster1.xml"/>
</Relationships>
</file>

<file path=ppt/notesSlides/_rels/notesSlide37.xml.rels><?xml version="1.0" encoding="UTF-8"?>
<Relationships xmlns="http://schemas.openxmlformats.org/package/2006/relationships"><Relationship Id="rId1" Type="http://schemas.openxmlformats.org/officeDocument/2006/relationships/slide" Target="../slides/slide37.xml"/><Relationship Id="rId2" Type="http://schemas.openxmlformats.org/officeDocument/2006/relationships/notesMaster" Target="../notesMasters/notesMaster1.xml"/>
</Relationships>
</file>

<file path=ppt/notesSlides/_rels/notesSlide38.xml.rels><?xml version="1.0" encoding="UTF-8"?>
<Relationships xmlns="http://schemas.openxmlformats.org/package/2006/relationships"><Relationship Id="rId1" Type="http://schemas.openxmlformats.org/officeDocument/2006/relationships/slide" Target="../slides/slide38.xml"/><Relationship Id="rId2" Type="http://schemas.openxmlformats.org/officeDocument/2006/relationships/notesMaster" Target="../notesMasters/notesMaster1.xml"/>
</Relationships>
</file>

<file path=ppt/notesSlides/_rels/notesSlide39.xml.rels><?xml version="1.0" encoding="UTF-8"?>
<Relationships xmlns="http://schemas.openxmlformats.org/package/2006/relationships"><Relationship Id="rId1" Type="http://schemas.openxmlformats.org/officeDocument/2006/relationships/slide" Target="../slides/slide39.xml"/><Relationship Id="rId2" Type="http://schemas.openxmlformats.org/officeDocument/2006/relationships/notesMaster" Target="../notesMasters/notesMaster1.xml"/>
</Relationships>
</file>

<file path=ppt/notesSlides/_rels/notesSlide40.xml.rels><?xml version="1.0" encoding="UTF-8"?>
<Relationships xmlns="http://schemas.openxmlformats.org/package/2006/relationships"><Relationship Id="rId1" Type="http://schemas.openxmlformats.org/officeDocument/2006/relationships/slide" Target="../slides/slide40.xml"/><Relationship Id="rId2" Type="http://schemas.openxmlformats.org/officeDocument/2006/relationships/notesMaster" Target="../notesMasters/notesMaster1.xml"/>
</Relationships>
</file>

<file path=ppt/notesSlides/_rels/notesSlide41.xml.rels><?xml version="1.0" encoding="UTF-8"?>
<Relationships xmlns="http://schemas.openxmlformats.org/package/2006/relationships"><Relationship Id="rId1" Type="http://schemas.openxmlformats.org/officeDocument/2006/relationships/slide" Target="../slides/slide41.xml"/><Relationship Id="rId2" Type="http://schemas.openxmlformats.org/officeDocument/2006/relationships/notesMaster" Target="../notesMasters/notesMaster1.xml"/>
</Relationships>
</file>

<file path=ppt/notesSlides/_rels/notesSlide42.xml.rels><?xml version="1.0" encoding="UTF-8"?>
<Relationships xmlns="http://schemas.openxmlformats.org/package/2006/relationships"><Relationship Id="rId1" Type="http://schemas.openxmlformats.org/officeDocument/2006/relationships/slide" Target="../slides/slide42.xml"/><Relationship Id="rId2" Type="http://schemas.openxmlformats.org/officeDocument/2006/relationships/notesMaster" Target="../notesMasters/notesMaster1.xml"/>
</Relationships>
</file>

<file path=ppt/notesSlides/_rels/notesSlide43.xml.rels><?xml version="1.0" encoding="UTF-8"?>
<Relationships xmlns="http://schemas.openxmlformats.org/package/2006/relationships"><Relationship Id="rId1" Type="http://schemas.openxmlformats.org/officeDocument/2006/relationships/slide" Target="../slides/slide43.xml"/><Relationship Id="rId2" Type="http://schemas.openxmlformats.org/officeDocument/2006/relationships/notesMaster" Target="../notesMasters/notesMaster1.xml"/>
</Relationships>
</file>

<file path=ppt/notesSlides/_rels/notesSlide44.xml.rels><?xml version="1.0" encoding="UTF-8"?>
<Relationships xmlns="http://schemas.openxmlformats.org/package/2006/relationships"><Relationship Id="rId1" Type="http://schemas.openxmlformats.org/officeDocument/2006/relationships/slide" Target="../slides/slide44.xml"/><Relationship Id="rId2" Type="http://schemas.openxmlformats.org/officeDocument/2006/relationships/notesMaster" Target="../notesMasters/notesMaster1.xml"/>
</Relationships>
</file>

<file path=ppt/notesSlides/_rels/notesSlide45.xml.rels><?xml version="1.0" encoding="UTF-8"?>
<Relationships xmlns="http://schemas.openxmlformats.org/package/2006/relationships"><Relationship Id="rId1" Type="http://schemas.openxmlformats.org/officeDocument/2006/relationships/slide" Target="../slides/slide45.xml"/><Relationship Id="rId2" Type="http://schemas.openxmlformats.org/officeDocument/2006/relationships/notesMaster" Target="../notesMasters/notesMaster1.xml"/>
</Relationships>
</file>

<file path=ppt/notesSlides/_rels/notesSlide46.xml.rels><?xml version="1.0" encoding="UTF-8"?>
<Relationships xmlns="http://schemas.openxmlformats.org/package/2006/relationships"><Relationship Id="rId1" Type="http://schemas.openxmlformats.org/officeDocument/2006/relationships/slide" Target="../slides/slide46.xml"/><Relationship Id="rId2" Type="http://schemas.openxmlformats.org/officeDocument/2006/relationships/notesMaster" Target="../notesMasters/notesMaster1.xml"/>
</Relationships>
</file>

<file path=ppt/notesSlides/_rels/notesSlide47.xml.rels><?xml version="1.0" encoding="UTF-8"?>
<Relationships xmlns="http://schemas.openxmlformats.org/package/2006/relationships"><Relationship Id="rId1" Type="http://schemas.openxmlformats.org/officeDocument/2006/relationships/slide" Target="../slides/slide47.xml"/><Relationship Id="rId2" Type="http://schemas.openxmlformats.org/officeDocument/2006/relationships/notesMaster" Target="../notesMasters/notesMaster1.xml"/>
</Relationships>
</file>

<file path=ppt/notesSlides/_rels/notesSlide48.xml.rels><?xml version="1.0" encoding="UTF-8"?>
<Relationships xmlns="http://schemas.openxmlformats.org/package/2006/relationships"><Relationship Id="rId1" Type="http://schemas.openxmlformats.org/officeDocument/2006/relationships/slide" Target="../slides/slide48.xml"/><Relationship Id="rId2" Type="http://schemas.openxmlformats.org/officeDocument/2006/relationships/notesMaster" Target="../notesMasters/notesMaster1.xml"/>
</Relationships>
</file>

<file path=ppt/notesSlides/_rels/notesSlide49.xml.rels><?xml version="1.0" encoding="UTF-8"?>
<Relationships xmlns="http://schemas.openxmlformats.org/package/2006/relationships"><Relationship Id="rId1" Type="http://schemas.openxmlformats.org/officeDocument/2006/relationships/slide" Target="../slides/slide49.xml"/><Relationship Id="rId2" Type="http://schemas.openxmlformats.org/officeDocument/2006/relationships/notesMaster" Target="../notesMasters/notesMaster1.xml"/>
</Relationships>
</file>

<file path=ppt/notesSlides/_rels/notesSlide50.xml.rels><?xml version="1.0" encoding="UTF-8"?>
<Relationships xmlns="http://schemas.openxmlformats.org/package/2006/relationships"><Relationship Id="rId1" Type="http://schemas.openxmlformats.org/officeDocument/2006/relationships/slide" Target="../slides/slide50.xml"/><Relationship Id="rId2" Type="http://schemas.openxmlformats.org/officeDocument/2006/relationships/notesMaster" Target="../notesMasters/notesMaster1.xml"/>
</Relationships>
</file>

<file path=ppt/notesSlides/_rels/notesSlide51.xml.rels><?xml version="1.0" encoding="UTF-8"?>
<Relationships xmlns="http://schemas.openxmlformats.org/package/2006/relationships"><Relationship Id="rId1" Type="http://schemas.openxmlformats.org/officeDocument/2006/relationships/slide" Target="../slides/slide51.xml"/><Relationship Id="rId2" Type="http://schemas.openxmlformats.org/officeDocument/2006/relationships/notesMaster" Target="../notesMasters/notesMaster1.xml"/>
</Relationships>
</file>

<file path=ppt/notesSlides/_rels/notesSlide52.xml.rels><?xml version="1.0" encoding="UTF-8"?>
<Relationships xmlns="http://schemas.openxmlformats.org/package/2006/relationships"><Relationship Id="rId1" Type="http://schemas.openxmlformats.org/officeDocument/2006/relationships/slide" Target="../slides/slide52.xml"/><Relationship Id="rId2" Type="http://schemas.openxmlformats.org/officeDocument/2006/relationships/notesMaster" Target="../notesMasters/notesMaster1.xml"/>
</Relationships>
</file>

<file path=ppt/notesSlides/_rels/notesSlide53.xml.rels><?xml version="1.0" encoding="UTF-8"?>
<Relationships xmlns="http://schemas.openxmlformats.org/package/2006/relationships"><Relationship Id="rId1" Type="http://schemas.openxmlformats.org/officeDocument/2006/relationships/slide" Target="../slides/slide53.xml"/><Relationship Id="rId2" Type="http://schemas.openxmlformats.org/officeDocument/2006/relationships/notesMaster" Target="../notesMasters/notesMaster1.xml"/>
</Relationships>
</file>

<file path=ppt/notesSlides/_rels/notesSlide54.xml.rels><?xml version="1.0" encoding="UTF-8"?>
<Relationships xmlns="http://schemas.openxmlformats.org/package/2006/relationships"><Relationship Id="rId1" Type="http://schemas.openxmlformats.org/officeDocument/2006/relationships/slide" Target="../slides/slide54.xml"/><Relationship Id="rId2" Type="http://schemas.openxmlformats.org/officeDocument/2006/relationships/notesMaster" Target="../notesMasters/notesMaster1.xml"/>
</Relationships>
</file>

<file path=ppt/notesSlides/_rels/notesSlide55.xml.rels><?xml version="1.0" encoding="UTF-8"?>
<Relationships xmlns="http://schemas.openxmlformats.org/package/2006/relationships"><Relationship Id="rId1" Type="http://schemas.openxmlformats.org/officeDocument/2006/relationships/slide" Target="../slides/slide55.xml"/><Relationship Id="rId2" Type="http://schemas.openxmlformats.org/officeDocument/2006/relationships/notesMaster" Target="../notesMasters/notesMaster1.xml"/>
</Relationships>
</file>

<file path=ppt/notesSlides/_rels/notesSlide56.xml.rels><?xml version="1.0" encoding="UTF-8"?>
<Relationships xmlns="http://schemas.openxmlformats.org/package/2006/relationships"><Relationship Id="rId1" Type="http://schemas.openxmlformats.org/officeDocument/2006/relationships/slide" Target="../slides/slide56.xml"/><Relationship Id="rId2" Type="http://schemas.openxmlformats.org/officeDocument/2006/relationships/notesMaster" Target="../notesMasters/notesMaster1.xml"/>
</Relationships>
</file>

<file path=ppt/notesSlides/_rels/notesSlide57.xml.rels><?xml version="1.0" encoding="UTF-8"?>
<Relationships xmlns="http://schemas.openxmlformats.org/package/2006/relationships"><Relationship Id="rId1" Type="http://schemas.openxmlformats.org/officeDocument/2006/relationships/slide" Target="../slides/slide57.xml"/><Relationship Id="rId2" Type="http://schemas.openxmlformats.org/officeDocument/2006/relationships/notesMaster" Target="../notesMasters/notesMaster1.xml"/>
</Relationships>
</file>

<file path=ppt/notesSlides/_rels/notesSlide58.xml.rels><?xml version="1.0" encoding="UTF-8"?>
<Relationships xmlns="http://schemas.openxmlformats.org/package/2006/relationships"><Relationship Id="rId1" Type="http://schemas.openxmlformats.org/officeDocument/2006/relationships/slide" Target="../slides/slide58.xml"/><Relationship Id="rId2" Type="http://schemas.openxmlformats.org/officeDocument/2006/relationships/notesMaster" Target="../notesMasters/notesMaster1.xml"/>
</Relationships>
</file>

<file path=ppt/notesSlides/_rels/notesSlide59.xml.rels><?xml version="1.0" encoding="UTF-8"?>
<Relationships xmlns="http://schemas.openxmlformats.org/package/2006/relationships"><Relationship Id="rId1" Type="http://schemas.openxmlformats.org/officeDocument/2006/relationships/slide" Target="../slides/slide59.xml"/><Relationship Id="rId2" Type="http://schemas.openxmlformats.org/officeDocument/2006/relationships/notesMaster" Target="../notesMasters/notesMaster1.xml"/>
</Relationships>
</file>

<file path=ppt/notesSlides/_rels/notesSlide60.xml.rels><?xml version="1.0" encoding="UTF-8"?>
<Relationships xmlns="http://schemas.openxmlformats.org/package/2006/relationships"><Relationship Id="rId1" Type="http://schemas.openxmlformats.org/officeDocument/2006/relationships/slide" Target="../slides/slide60.xml"/><Relationship Id="rId2" Type="http://schemas.openxmlformats.org/officeDocument/2006/relationships/notesMaster" Target="../notesMasters/notesMaster1.xml"/>
</Relationships>
</file>

<file path=ppt/notesSlides/_rels/notesSlide61.xml.rels><?xml version="1.0" encoding="UTF-8"?>
<Relationships xmlns="http://schemas.openxmlformats.org/package/2006/relationships"><Relationship Id="rId1" Type="http://schemas.openxmlformats.org/officeDocument/2006/relationships/slide" Target="../slides/slide61.xml"/><Relationship Id="rId2" Type="http://schemas.openxmlformats.org/officeDocument/2006/relationships/notesMaster" Target="../notesMasters/notesMaster1.xml"/>
</Relationships>
</file>

<file path=ppt/notesSlides/_rels/notesSlide62.xml.rels><?xml version="1.0" encoding="UTF-8"?>
<Relationships xmlns="http://schemas.openxmlformats.org/package/2006/relationships"><Relationship Id="rId1" Type="http://schemas.openxmlformats.org/officeDocument/2006/relationships/slide" Target="../slides/slide62.xml"/><Relationship Id="rId2" Type="http://schemas.openxmlformats.org/officeDocument/2006/relationships/notesMaster" Target="../notesMasters/notesMaster1.xml"/>
</Relationships>
</file>

<file path=ppt/notesSlides/_rels/notesSlide63.xml.rels><?xml version="1.0" encoding="UTF-8"?>
<Relationships xmlns="http://schemas.openxmlformats.org/package/2006/relationships"><Relationship Id="rId1" Type="http://schemas.openxmlformats.org/officeDocument/2006/relationships/slide" Target="../slides/slide63.xml"/><Relationship Id="rId2" Type="http://schemas.openxmlformats.org/officeDocument/2006/relationships/notesMaster" Target="../notesMasters/notesMaster1.xml"/>
</Relationships>
</file>

<file path=ppt/notesSlides/_rels/notesSlide64.xml.rels><?xml version="1.0" encoding="UTF-8"?>
<Relationships xmlns="http://schemas.openxmlformats.org/package/2006/relationships"><Relationship Id="rId1" Type="http://schemas.openxmlformats.org/officeDocument/2006/relationships/slide" Target="../slides/slide64.xml"/><Relationship Id="rId2" Type="http://schemas.openxmlformats.org/officeDocument/2006/relationships/notesMaster" Target="../notesMasters/notesMaster1.xml"/>
</Relationships>
</file>

<file path=ppt/notesSlides/_rels/notesSlide65.xml.rels><?xml version="1.0" encoding="UTF-8"?>
<Relationships xmlns="http://schemas.openxmlformats.org/package/2006/relationships"><Relationship Id="rId1" Type="http://schemas.openxmlformats.org/officeDocument/2006/relationships/slide" Target="../slides/slide65.xml"/><Relationship Id="rId2" Type="http://schemas.openxmlformats.org/officeDocument/2006/relationships/notesMaster" Target="../notesMasters/notesMaster1.xml"/>
</Relationships>
</file>

<file path=ppt/notesSlides/_rels/notesSlide66.xml.rels><?xml version="1.0" encoding="UTF-8"?>
<Relationships xmlns="http://schemas.openxmlformats.org/package/2006/relationships"><Relationship Id="rId1" Type="http://schemas.openxmlformats.org/officeDocument/2006/relationships/slide" Target="../slides/slide66.xml"/><Relationship Id="rId2" Type="http://schemas.openxmlformats.org/officeDocument/2006/relationships/notesMaster" Target="../notesMasters/notesMaster1.xml"/>
</Relationships>
</file>

<file path=ppt/notesSlides/_rels/notesSlide67.xml.rels><?xml version="1.0" encoding="UTF-8"?>
<Relationships xmlns="http://schemas.openxmlformats.org/package/2006/relationships"><Relationship Id="rId1" Type="http://schemas.openxmlformats.org/officeDocument/2006/relationships/slide" Target="../slides/slide67.xml"/><Relationship Id="rId2" Type="http://schemas.openxmlformats.org/officeDocument/2006/relationships/notesMaster" Target="../notesMasters/notesMaster1.xml"/>
</Relationships>
</file>

<file path=ppt/notesSlides/_rels/notesSlide68.xml.rels><?xml version="1.0" encoding="UTF-8"?>
<Relationships xmlns="http://schemas.openxmlformats.org/package/2006/relationships"><Relationship Id="rId1" Type="http://schemas.openxmlformats.org/officeDocument/2006/relationships/slide" Target="../slides/slide68.xml"/><Relationship Id="rId2" Type="http://schemas.openxmlformats.org/officeDocument/2006/relationships/notesMaster" Target="../notesMasters/notesMaster1.xml"/>
</Relationships>
</file>

<file path=ppt/notesSlides/_rels/notesSlide69.xml.rels><?xml version="1.0" encoding="UTF-8"?>
<Relationships xmlns="http://schemas.openxmlformats.org/package/2006/relationships"><Relationship Id="rId1" Type="http://schemas.openxmlformats.org/officeDocument/2006/relationships/slide" Target="../slides/slide69.xml"/><Relationship Id="rId2" Type="http://schemas.openxmlformats.org/officeDocument/2006/relationships/notesMaster" Target="../notesMasters/notesMaster1.xml"/>
</Relationships>
</file>

<file path=ppt/notesSlides/_rels/notesSlide70.xml.rels><?xml version="1.0" encoding="UTF-8"?>
<Relationships xmlns="http://schemas.openxmlformats.org/package/2006/relationships"><Relationship Id="rId1" Type="http://schemas.openxmlformats.org/officeDocument/2006/relationships/slide" Target="../slides/slide70.xml"/><Relationship Id="rId2" Type="http://schemas.openxmlformats.org/officeDocument/2006/relationships/notesMaster" Target="../notesMasters/notesMaster1.xml"/>
</Relationships>
</file>

<file path=ppt/notesSlides/_rels/notesSlide71.xml.rels><?xml version="1.0" encoding="UTF-8"?>
<Relationships xmlns="http://schemas.openxmlformats.org/package/2006/relationships"><Relationship Id="rId1" Type="http://schemas.openxmlformats.org/officeDocument/2006/relationships/slide" Target="../slides/slide71.xml"/><Relationship Id="rId2" Type="http://schemas.openxmlformats.org/officeDocument/2006/relationships/notesMaster" Target="../notesMasters/notesMaster1.xml"/>
</Relationships>
</file>

<file path=ppt/notesSlides/_rels/notesSlide72.xml.rels><?xml version="1.0" encoding="UTF-8"?>
<Relationships xmlns="http://schemas.openxmlformats.org/package/2006/relationships"><Relationship Id="rId1" Type="http://schemas.openxmlformats.org/officeDocument/2006/relationships/slide" Target="../slides/slide72.xml"/><Relationship Id="rId2" Type="http://schemas.openxmlformats.org/officeDocument/2006/relationships/notesMaster" Target="../notesMasters/notesMaster1.xml"/>
</Relationships>
</file>

<file path=ppt/notesSlides/_rels/notesSlide73.xml.rels><?xml version="1.0" encoding="UTF-8"?>
<Relationships xmlns="http://schemas.openxmlformats.org/package/2006/relationships"><Relationship Id="rId1" Type="http://schemas.openxmlformats.org/officeDocument/2006/relationships/slide" Target="../slides/slide73.xml"/><Relationship Id="rId2" Type="http://schemas.openxmlformats.org/officeDocument/2006/relationships/notesMaster" Target="../notesMasters/notesMaster1.xml"/>
</Relationships>
</file>

<file path=ppt/notesSlides/_rels/notesSlide74.xml.rels><?xml version="1.0" encoding="UTF-8"?>
<Relationships xmlns="http://schemas.openxmlformats.org/package/2006/relationships"><Relationship Id="rId1" Type="http://schemas.openxmlformats.org/officeDocument/2006/relationships/slide" Target="../slides/slide74.xml"/><Relationship Id="rId2" Type="http://schemas.openxmlformats.org/officeDocument/2006/relationships/notesMaster" Target="../notesMasters/notesMaster1.xml"/>
</Relationships>
</file>

<file path=ppt/notesSlides/_rels/notesSlide75.xml.rels><?xml version="1.0" encoding="UTF-8"?>
<Relationships xmlns="http://schemas.openxmlformats.org/package/2006/relationships"><Relationship Id="rId1" Type="http://schemas.openxmlformats.org/officeDocument/2006/relationships/slide" Target="../slides/slide75.xml"/><Relationship Id="rId2" Type="http://schemas.openxmlformats.org/officeDocument/2006/relationships/notesMaster" Target="../notesMasters/notesMaster1.xml"/>
</Relationships>
</file>

<file path=ppt/notesSlides/_rels/notesSlide76.xml.rels><?xml version="1.0" encoding="UTF-8"?>
<Relationships xmlns="http://schemas.openxmlformats.org/package/2006/relationships"><Relationship Id="rId1" Type="http://schemas.openxmlformats.org/officeDocument/2006/relationships/slide" Target="../slides/slide76.xml"/><Relationship Id="rId2" Type="http://schemas.openxmlformats.org/officeDocument/2006/relationships/notesMaster" Target="../notesMasters/notesMaster1.xml"/>
</Relationships>
</file>

<file path=ppt/notesSlides/_rels/notesSlide77.xml.rels><?xml version="1.0" encoding="UTF-8"?>
<Relationships xmlns="http://schemas.openxmlformats.org/package/2006/relationships"><Relationship Id="rId1" Type="http://schemas.openxmlformats.org/officeDocument/2006/relationships/slide" Target="../slides/slide77.xml"/><Relationship Id="rId2" Type="http://schemas.openxmlformats.org/officeDocument/2006/relationships/notesMaster" Target="../notesMasters/notesMaster1.xml"/>
</Relationships>
</file>

<file path=ppt/notesSlides/_rels/notesSlide78.xml.rels><?xml version="1.0" encoding="UTF-8"?>
<Relationships xmlns="http://schemas.openxmlformats.org/package/2006/relationships"><Relationship Id="rId1" Type="http://schemas.openxmlformats.org/officeDocument/2006/relationships/slide" Target="../slides/slide78.xml"/><Relationship Id="rId2" Type="http://schemas.openxmlformats.org/officeDocument/2006/relationships/notesMaster" Target="../notesMasters/notesMaster1.xml"/>
</Relationships>
</file>

<file path=ppt/notesSlides/_rels/notesSlide79.xml.rels><?xml version="1.0" encoding="UTF-8"?>
<Relationships xmlns="http://schemas.openxmlformats.org/package/2006/relationships"><Relationship Id="rId1" Type="http://schemas.openxmlformats.org/officeDocument/2006/relationships/slide" Target="../slides/slide79.xml"/><Relationship Id="rId2" Type="http://schemas.openxmlformats.org/officeDocument/2006/relationships/notesMaster" Target="../notesMasters/notesMaster1.xml"/>
</Relationships>
</file>

<file path=ppt/notesSlides/_rels/notesSlide80.xml.rels><?xml version="1.0" encoding="UTF-8"?>
<Relationships xmlns="http://schemas.openxmlformats.org/package/2006/relationships"><Relationship Id="rId1" Type="http://schemas.openxmlformats.org/officeDocument/2006/relationships/slide" Target="../slides/slide80.xml"/><Relationship Id="rId2" Type="http://schemas.openxmlformats.org/officeDocument/2006/relationships/notesMaster" Target="../notesMasters/notesMaster1.xml"/>
</Relationships>
</file>

<file path=ppt/notesSlides/_rels/notesSlide81.xml.rels><?xml version="1.0" encoding="UTF-8"?>
<Relationships xmlns="http://schemas.openxmlformats.org/package/2006/relationships"><Relationship Id="rId1" Type="http://schemas.openxmlformats.org/officeDocument/2006/relationships/slide" Target="../slides/slide81.xml"/><Relationship Id="rId2" Type="http://schemas.openxmlformats.org/officeDocument/2006/relationships/notesMaster" Target="../notesMasters/notesMaster1.xml"/>
</Relationships>
</file>

<file path=ppt/notesSlides/_rels/notesSlide82.xml.rels><?xml version="1.0" encoding="UTF-8"?>
<Relationships xmlns="http://schemas.openxmlformats.org/package/2006/relationships"><Relationship Id="rId1" Type="http://schemas.openxmlformats.org/officeDocument/2006/relationships/slide" Target="../slides/slide82.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8" name="PlaceHolder 1"/>
          <p:cNvSpPr>
            <a:spLocks noGrp="1"/>
          </p:cNvSpPr>
          <p:nvPr>
            <p:ph type="sldImg"/>
          </p:nvPr>
        </p:nvSpPr>
        <p:spPr>
          <a:xfrm>
            <a:off x="533520" y="718560"/>
            <a:ext cx="6704640" cy="3771360"/>
          </a:xfrm>
          <a:prstGeom prst="rect">
            <a:avLst/>
          </a:prstGeom>
        </p:spPr>
      </p:sp>
      <p:sp>
        <p:nvSpPr>
          <p:cNvPr id="209" name="PlaceHolder 2"/>
          <p:cNvSpPr>
            <a:spLocks noGrp="1"/>
          </p:cNvSpPr>
          <p:nvPr>
            <p:ph type="body"/>
          </p:nvPr>
        </p:nvSpPr>
        <p:spPr>
          <a:xfrm>
            <a:off x="457200" y="4572000"/>
            <a:ext cx="6858000" cy="5257800"/>
          </a:xfrm>
          <a:prstGeom prst="rect">
            <a:avLst/>
          </a:prstGeom>
        </p:spPr>
        <p:txBody>
          <a:bodyPr lIns="0" rIns="0" tIns="0" bIns="0">
            <a:noAutofit/>
          </a:bodyPr>
          <a:p>
            <a:r>
              <a:rPr b="0" lang="en-GB" sz="2800" spc="-1" strike="noStrike">
                <a:solidFill>
                  <a:srgbClr val="000000"/>
                </a:solidFill>
                <a:latin typeface="Seravek"/>
                <a:ea typeface="Seravek"/>
              </a:rPr>
              <a:t> </a:t>
            </a:r>
            <a:endParaRPr b="0" lang="en-US" sz="2800" spc="-1" strike="noStrike">
              <a:latin typeface="Raleway"/>
            </a:endParaRPr>
          </a:p>
        </p:txBody>
      </p:sp>
      <p:sp>
        <p:nvSpPr>
          <p:cNvPr id="210" name="TextShape 3"/>
          <p:cNvSpPr txBox="1"/>
          <p:nvPr/>
        </p:nvSpPr>
        <p:spPr>
          <a:xfrm>
            <a:off x="457200" y="5112360"/>
            <a:ext cx="6858000" cy="1974240"/>
          </a:xfrm>
          <a:prstGeom prst="rect">
            <a:avLst/>
          </a:prstGeom>
          <a:noFill/>
          <a:ln w="0">
            <a:noFill/>
          </a:ln>
        </p:spPr>
        <p:txBody>
          <a:bodyPr lIns="90000" rIns="90000" tIns="45000" bIns="45000">
            <a:noAutofit/>
          </a:bodyPr>
          <a:p>
            <a:r>
              <a:rPr b="0" lang="en-US" sz="2800" spc="-1" strike="noStrike">
                <a:latin typeface="Raleway"/>
              </a:rPr>
              <a:t>   </a:t>
            </a:r>
            <a:r>
              <a:rPr b="0" lang="en-US" sz="2800" spc="-1" strike="noStrike">
                <a:latin typeface="Raleway"/>
              </a:rPr>
              <a:t>Welcome to our Bible Study on </a:t>
            </a:r>
            <a:r>
              <a:rPr b="1" lang="en-US" sz="2800" spc="-1" strike="noStrike">
                <a:latin typeface="Raleway"/>
              </a:rPr>
              <a:t>How to Avoid the Mark of the Beast</a:t>
            </a:r>
            <a:r>
              <a:rPr b="1" lang="en-US" sz="2800" spc="-1" strike="noStrike">
                <a:latin typeface="Arial"/>
              </a:rPr>
              <a:t>.</a:t>
            </a:r>
            <a:endParaRPr b="0" lang="en-US" sz="2800" spc="-1" strike="noStrike">
              <a:latin typeface="Arial"/>
            </a:endParaRPr>
          </a:p>
        </p:txBody>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1" name="PlaceHolder 1"/>
          <p:cNvSpPr>
            <a:spLocks noGrp="1"/>
          </p:cNvSpPr>
          <p:nvPr>
            <p:ph type="sldImg"/>
          </p:nvPr>
        </p:nvSpPr>
        <p:spPr>
          <a:xfrm>
            <a:off x="533520" y="718560"/>
            <a:ext cx="6704640" cy="3771360"/>
          </a:xfrm>
          <a:prstGeom prst="rect">
            <a:avLst/>
          </a:prstGeom>
        </p:spPr>
      </p:sp>
      <p:sp>
        <p:nvSpPr>
          <p:cNvPr id="21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Some people think the mark of the beast is a microchip or tattoo, or something to do with the Illuminati or the United Nations. But the real issue behind the mark of the beast is WORSHIP. </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What does Revelation tell us about true and false worship, and how it relates to the mark of the beast?</a:t>
            </a:r>
            <a:endParaRPr b="0" lang="en-US" sz="2800" spc="-1" strike="noStrike">
              <a:latin typeface="Raleway"/>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3" name="PlaceHolder 1"/>
          <p:cNvSpPr>
            <a:spLocks noGrp="1"/>
          </p:cNvSpPr>
          <p:nvPr>
            <p:ph type="sldImg"/>
          </p:nvPr>
        </p:nvSpPr>
        <p:spPr>
          <a:xfrm>
            <a:off x="533520" y="718560"/>
            <a:ext cx="6704640" cy="3771360"/>
          </a:xfrm>
          <a:prstGeom prst="rect">
            <a:avLst/>
          </a:prstGeom>
        </p:spPr>
      </p:sp>
      <p:sp>
        <p:nvSpPr>
          <p:cNvPr id="214"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1" lang="en-GB" sz="2800" spc="-1" strike="noStrike">
                <a:solidFill>
                  <a:srgbClr val="3465a4"/>
                </a:solidFill>
                <a:latin typeface="ITC Souvenir Demi"/>
                <a:ea typeface="ITC Souvenir Demi"/>
              </a:rPr>
              <a:t>Revelation 14:6,7</a:t>
            </a:r>
            <a:endParaRPr b="0" lang="en-US" sz="2800" spc="-1" strike="noStrike">
              <a:latin typeface="Raleway"/>
            </a:endParaRPr>
          </a:p>
          <a:p>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a:t>
            </a:r>
            <a:r>
              <a:rPr b="0" lang="en-US" sz="2800" spc="-1" strike="noStrike">
                <a:solidFill>
                  <a:srgbClr val="3465a4"/>
                </a:solidFill>
                <a:latin typeface="Raleway"/>
                <a:ea typeface="Raleway"/>
              </a:rPr>
              <a:t>hen I saw another angel flying in the midst of heaven, having the everlasting gospel to preach to those who dwell on the earth</a:t>
            </a:r>
            <a:r>
              <a:rPr b="0" lang="en-US" sz="3000" spc="-1" strike="noStrike">
                <a:solidFill>
                  <a:srgbClr val="3465a4"/>
                </a:solidFill>
                <a:latin typeface="Raleway"/>
                <a:ea typeface="Raleway"/>
              </a:rPr>
              <a:t>—</a:t>
            </a:r>
            <a:r>
              <a:rPr b="0" lang="en-US" sz="2800" spc="-1" strike="noStrike">
                <a:solidFill>
                  <a:srgbClr val="3465a4"/>
                </a:solidFill>
                <a:latin typeface="Raleway"/>
                <a:ea typeface="Raleway"/>
              </a:rPr>
              <a:t>to every nation, tribe, tongue, and people</a:t>
            </a:r>
            <a:r>
              <a:rPr b="0" lang="en-US" sz="3000" spc="-1" strike="noStrike">
                <a:solidFill>
                  <a:srgbClr val="3465a4"/>
                </a:solidFill>
                <a:latin typeface="Raleway"/>
                <a:ea typeface="Raleway"/>
              </a:rPr>
              <a:t>—</a:t>
            </a:r>
            <a:r>
              <a:rPr b="0" lang="en-US" sz="2800" spc="-1" strike="noStrike">
                <a:solidFill>
                  <a:srgbClr val="3465a4"/>
                </a:solidFill>
                <a:latin typeface="Raleway"/>
                <a:ea typeface="Raleway"/>
              </a:rPr>
              <a:t> (7) saying with a loud voice, “Fear God and give glory to Him, for the hour of His judgment has come; and </a:t>
            </a:r>
            <a:r>
              <a:rPr b="1" lang="en-US" sz="2800" spc="-1" strike="noStrike">
                <a:solidFill>
                  <a:srgbClr val="3465a4"/>
                </a:solidFill>
                <a:latin typeface="Raleway"/>
                <a:ea typeface="Raleway"/>
              </a:rPr>
              <a:t>worship</a:t>
            </a:r>
            <a:r>
              <a:rPr b="0" lang="en-US" sz="2800" spc="-1" strike="noStrike">
                <a:solidFill>
                  <a:srgbClr val="3465a4"/>
                </a:solidFill>
                <a:latin typeface="Raleway"/>
                <a:ea typeface="Raleway"/>
              </a:rPr>
              <a:t> Him who </a:t>
            </a:r>
            <a:r>
              <a:rPr b="1" lang="en-US" sz="2800" spc="-1" strike="noStrike">
                <a:solidFill>
                  <a:srgbClr val="3465a4"/>
                </a:solidFill>
                <a:latin typeface="Raleway"/>
                <a:ea typeface="Raleway"/>
              </a:rPr>
              <a:t>made</a:t>
            </a:r>
            <a:r>
              <a:rPr b="0" lang="en-US" sz="2800" spc="-1" strike="noStrike">
                <a:solidFill>
                  <a:srgbClr val="3465a4"/>
                </a:solidFill>
                <a:latin typeface="Raleway"/>
                <a:ea typeface="Raleway"/>
              </a:rPr>
              <a:t> heaven and earth, the sea and springs of water.”</a:t>
            </a:r>
            <a:r>
              <a:rPr b="0" lang="en-US" sz="2800" spc="-1" strike="noStrike">
                <a:latin typeface="Raleway"/>
              </a:rPr>
              <a:t> </a:t>
            </a:r>
            <a:endParaRPr b="0" lang="en-US" sz="2800" spc="-1" strike="noStrike">
              <a:latin typeface="Raleway"/>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5" name="PlaceHolder 1"/>
          <p:cNvSpPr>
            <a:spLocks noGrp="1"/>
          </p:cNvSpPr>
          <p:nvPr>
            <p:ph type="sldImg"/>
          </p:nvPr>
        </p:nvSpPr>
        <p:spPr>
          <a:xfrm>
            <a:off x="533520" y="718560"/>
            <a:ext cx="6704640" cy="3771360"/>
          </a:xfrm>
          <a:prstGeom prst="rect">
            <a:avLst/>
          </a:prstGeom>
        </p:spPr>
      </p:sp>
      <p:sp>
        <p:nvSpPr>
          <p:cNvPr id="216"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In the three angel’s messages, the final end-time warning for the inhabitants of Earth, we are called to WORSHIP God, the Creator of heaven and earth. This allegiance and worship is in bold contrast and opposition to WORSHIP of the beast. </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How has worship divided the followers of God and Satan since the days of Adam and Eve?</a:t>
            </a:r>
            <a:endParaRPr b="0" lang="en-US" sz="2800" spc="-1" strike="noStrike">
              <a:latin typeface="Raleway"/>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7" name="PlaceHolder 1"/>
          <p:cNvSpPr>
            <a:spLocks noGrp="1"/>
          </p:cNvSpPr>
          <p:nvPr>
            <p:ph type="sldImg"/>
          </p:nvPr>
        </p:nvSpPr>
        <p:spPr>
          <a:xfrm>
            <a:off x="533520" y="718560"/>
            <a:ext cx="6704640" cy="3771360"/>
          </a:xfrm>
          <a:prstGeom prst="rect">
            <a:avLst/>
          </a:prstGeom>
        </p:spPr>
      </p:sp>
      <p:sp>
        <p:nvSpPr>
          <p:cNvPr id="218"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Genesis 4:3-5</a:t>
            </a:r>
            <a:endParaRPr b="0" lang="en-US" sz="2800" spc="-1" strike="noStrike">
              <a:latin typeface="Raleway"/>
            </a:endParaRPr>
          </a:p>
          <a:p>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And in the process of time it came to pass that Cain brought an offering of the </a:t>
            </a:r>
            <a:r>
              <a:rPr b="1" lang="en-US" sz="2800" spc="-1" strike="noStrike">
                <a:solidFill>
                  <a:srgbClr val="3465a4"/>
                </a:solidFill>
                <a:latin typeface="Raleway"/>
                <a:ea typeface="Raleway"/>
              </a:rPr>
              <a:t>fruit</a:t>
            </a:r>
            <a:r>
              <a:rPr b="0" lang="en-US" sz="2800" spc="-1" strike="noStrike">
                <a:solidFill>
                  <a:srgbClr val="3465a4"/>
                </a:solidFill>
                <a:latin typeface="Raleway"/>
                <a:ea typeface="Raleway"/>
              </a:rPr>
              <a:t> of the </a:t>
            </a:r>
            <a:r>
              <a:rPr b="1" lang="en-US" sz="2800" spc="-1" strike="noStrike">
                <a:solidFill>
                  <a:srgbClr val="3465a4"/>
                </a:solidFill>
                <a:latin typeface="Raleway"/>
                <a:ea typeface="Raleway"/>
              </a:rPr>
              <a:t>ground</a:t>
            </a:r>
            <a:r>
              <a:rPr b="0" lang="en-US" sz="2800" spc="-1" strike="noStrike">
                <a:solidFill>
                  <a:srgbClr val="3465a4"/>
                </a:solidFill>
                <a:latin typeface="Raleway"/>
                <a:ea typeface="Raleway"/>
              </a:rPr>
              <a:t> to the Lord. (4) Abel also brought of the</a:t>
            </a:r>
            <a:r>
              <a:rPr b="1" lang="en-US" sz="2800" spc="-1" strike="noStrike">
                <a:solidFill>
                  <a:srgbClr val="3465a4"/>
                </a:solidFill>
                <a:latin typeface="Raleway"/>
                <a:ea typeface="Raleway"/>
              </a:rPr>
              <a:t> firstborn</a:t>
            </a:r>
            <a:r>
              <a:rPr b="0" lang="en-US" sz="2800" spc="-1" strike="noStrike">
                <a:solidFill>
                  <a:srgbClr val="3465a4"/>
                </a:solidFill>
                <a:latin typeface="Raleway"/>
                <a:ea typeface="Raleway"/>
              </a:rPr>
              <a:t> of his </a:t>
            </a:r>
            <a:r>
              <a:rPr b="1" lang="en-US" sz="2800" spc="-1" strike="noStrike">
                <a:solidFill>
                  <a:srgbClr val="3465a4"/>
                </a:solidFill>
                <a:latin typeface="Raleway"/>
                <a:ea typeface="Raleway"/>
              </a:rPr>
              <a:t>flock</a:t>
            </a:r>
            <a:r>
              <a:rPr b="0" lang="en-US" sz="2800" spc="-1" strike="noStrike">
                <a:solidFill>
                  <a:srgbClr val="3465a4"/>
                </a:solidFill>
                <a:latin typeface="Raleway"/>
                <a:ea typeface="Raleway"/>
              </a:rPr>
              <a:t> and of their fat. And the Lord respected Abel and his offering, (5) but He did not respect Cain and his offering. And Cain was very angry, and his countenance fell.</a:t>
            </a:r>
            <a:r>
              <a:rPr b="0" lang="en-US" sz="2800" spc="-1" strike="noStrike">
                <a:solidFill>
                  <a:srgbClr val="3465a4"/>
                </a:solidFill>
                <a:latin typeface="Seravek"/>
                <a:ea typeface="Raleway"/>
              </a:rPr>
              <a:t> </a:t>
            </a:r>
            <a:r>
              <a:rPr b="0" lang="en-US" sz="2800" spc="-1" strike="noStrike">
                <a:latin typeface="Raleway"/>
              </a:rPr>
              <a:t> </a:t>
            </a:r>
            <a:endParaRPr b="0" lang="en-US" sz="2800" spc="-1" strike="noStrike">
              <a:latin typeface="Raleway"/>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9" name="PlaceHolder 1"/>
          <p:cNvSpPr>
            <a:spLocks noGrp="1"/>
          </p:cNvSpPr>
          <p:nvPr>
            <p:ph type="sldImg"/>
          </p:nvPr>
        </p:nvSpPr>
        <p:spPr>
          <a:xfrm>
            <a:off x="533520" y="718560"/>
            <a:ext cx="6704640" cy="3771360"/>
          </a:xfrm>
          <a:prstGeom prst="rect">
            <a:avLst/>
          </a:prstGeom>
        </p:spPr>
      </p:sp>
      <p:sp>
        <p:nvSpPr>
          <p:cNvPr id="220" name="PlaceHolder 2"/>
          <p:cNvSpPr>
            <a:spLocks noGrp="1"/>
          </p:cNvSpPr>
          <p:nvPr>
            <p:ph type="body"/>
          </p:nvPr>
        </p:nvSpPr>
        <p:spPr>
          <a:xfrm>
            <a:off x="349200" y="4752000"/>
            <a:ext cx="7194600" cy="5429160"/>
          </a:xfrm>
          <a:prstGeom prst="rect">
            <a:avLst/>
          </a:prstGeom>
        </p:spPr>
        <p:txBody>
          <a:bodyPr lIns="0" rIns="0" tIns="0" bIns="0">
            <a:noAutofit/>
          </a:bodyPr>
          <a:p>
            <a:r>
              <a:rPr b="0" lang="en-US" sz="2700" spc="-1" strike="noStrike">
                <a:latin typeface="Raleway"/>
              </a:rPr>
              <a:t>   </a:t>
            </a:r>
            <a:r>
              <a:rPr b="0" lang="en-US" sz="2700" spc="-1" strike="noStrike">
                <a:latin typeface="Raleway"/>
              </a:rPr>
              <a:t>Cain and Abel, sons of Adam and Eve, were very different in character. Abel was loyal to God, but Cain, like Lucifer in heaven, questioned God’s justice and authority. Both knew about the plan of redemption and the sacrifices that showed faith in the coming Redeemer. Offering a lamb demonstrated their faith in the blood of Jesus </a:t>
            </a:r>
            <a:r>
              <a:rPr b="0" i="1" lang="en-US" sz="2700" spc="-1" strike="noStrike">
                <a:latin typeface="Raleway"/>
              </a:rPr>
              <a:t>“that cleanses us from all sin” </a:t>
            </a:r>
            <a:r>
              <a:rPr b="0" i="1" lang="en-US" sz="2700" spc="-1" strike="noStrike" baseline="33000">
                <a:latin typeface="Raleway"/>
              </a:rPr>
              <a:t>1</a:t>
            </a:r>
            <a:r>
              <a:rPr b="0" lang="en-US" sz="2700" spc="-1" strike="noStrike" baseline="33000">
                <a:latin typeface="Raleway"/>
              </a:rPr>
              <a:t>  </a:t>
            </a:r>
            <a:r>
              <a:rPr b="0" lang="en-US" sz="2700" spc="-1" strike="noStrike">
                <a:latin typeface="Raleway"/>
              </a:rPr>
              <a:t>and on which forgiveness depends.</a:t>
            </a:r>
            <a:r>
              <a:rPr b="0" lang="en-US" sz="2700" spc="-1" strike="noStrike" baseline="33000">
                <a:latin typeface="Raleway"/>
              </a:rPr>
              <a:t>2</a:t>
            </a:r>
            <a:endParaRPr b="0" lang="en-US" sz="2700" spc="-1" strike="noStrike">
              <a:latin typeface="Raleway"/>
            </a:endParaRPr>
          </a:p>
          <a:p>
            <a:r>
              <a:rPr b="0" lang="en-US" sz="2700" spc="-1" strike="noStrike">
                <a:solidFill>
                  <a:srgbClr val="ff0000"/>
                </a:solidFill>
                <a:latin typeface="Raleway"/>
              </a:rPr>
              <a:t>   </a:t>
            </a:r>
            <a:r>
              <a:rPr b="0" lang="en-US" sz="2700" spc="-1" strike="noStrike">
                <a:solidFill>
                  <a:srgbClr val="ff0000"/>
                </a:solidFill>
                <a:latin typeface="Raleway"/>
              </a:rPr>
              <a:t>Did Cain’s offering show belief in and obedience to God’s instructions for their salvation?</a:t>
            </a:r>
            <a:endParaRPr b="0" lang="en-US" sz="2700" spc="-1" strike="noStrike">
              <a:latin typeface="Raleway"/>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1" name="PlaceHolder 1"/>
          <p:cNvSpPr>
            <a:spLocks noGrp="1"/>
          </p:cNvSpPr>
          <p:nvPr>
            <p:ph type="sldImg"/>
          </p:nvPr>
        </p:nvSpPr>
        <p:spPr>
          <a:xfrm>
            <a:off x="533520" y="718560"/>
            <a:ext cx="6704640" cy="3771360"/>
          </a:xfrm>
          <a:prstGeom prst="rect">
            <a:avLst/>
          </a:prstGeom>
        </p:spPr>
      </p:sp>
      <p:sp>
        <p:nvSpPr>
          <p:cNvPr id="222"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Genesis 4:6,7</a:t>
            </a:r>
            <a:endParaRPr b="0" lang="en-US" sz="2800" spc="-1" strike="noStrike">
              <a:latin typeface="Raleway"/>
            </a:endParaRPr>
          </a:p>
          <a:p>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So the Lord said to Cain, “Why are you angry? And why has your countenance fallen? (7) If you do well, will you not be </a:t>
            </a:r>
            <a:r>
              <a:rPr b="1" lang="en-US" sz="2800" spc="-1" strike="noStrike">
                <a:solidFill>
                  <a:srgbClr val="3465a4"/>
                </a:solidFill>
                <a:latin typeface="Raleway"/>
                <a:ea typeface="Raleway"/>
              </a:rPr>
              <a:t>accepted</a:t>
            </a:r>
            <a:r>
              <a:rPr b="0" lang="en-US" sz="2800" spc="-1" strike="noStrike">
                <a:solidFill>
                  <a:srgbClr val="3465a4"/>
                </a:solidFill>
                <a:latin typeface="Raleway"/>
                <a:ea typeface="Raleway"/>
              </a:rPr>
              <a:t>? And if you do not do well, </a:t>
            </a:r>
            <a:r>
              <a:rPr b="1" lang="en-US" sz="2800" spc="-1" strike="noStrike">
                <a:solidFill>
                  <a:srgbClr val="3465a4"/>
                </a:solidFill>
                <a:latin typeface="Raleway"/>
                <a:ea typeface="Raleway"/>
              </a:rPr>
              <a:t>sin</a:t>
            </a:r>
            <a:r>
              <a:rPr b="0" lang="en-US" sz="2800" spc="-1" strike="noStrike">
                <a:solidFill>
                  <a:srgbClr val="3465a4"/>
                </a:solidFill>
                <a:latin typeface="Raleway"/>
                <a:ea typeface="Raleway"/>
              </a:rPr>
              <a:t> lies at the door.</a:t>
            </a:r>
            <a:r>
              <a:rPr b="0" lang="en-US" sz="2800" spc="-1" strike="noStrike">
                <a:solidFill>
                  <a:srgbClr val="3465a4"/>
                </a:solidFill>
                <a:latin typeface="Seravek"/>
                <a:ea typeface="Raleway"/>
              </a:rPr>
              <a:t> </a:t>
            </a:r>
            <a:r>
              <a:rPr b="0" lang="en-US" sz="2800" spc="-1" strike="noStrike">
                <a:latin typeface="Raleway"/>
              </a:rPr>
              <a:t> </a:t>
            </a:r>
            <a:endParaRPr b="0" lang="en-US" sz="2800" spc="-1" strike="noStrike">
              <a:latin typeface="Raleway"/>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3" name="PlaceHolder 1"/>
          <p:cNvSpPr>
            <a:spLocks noGrp="1"/>
          </p:cNvSpPr>
          <p:nvPr>
            <p:ph type="sldImg"/>
          </p:nvPr>
        </p:nvSpPr>
        <p:spPr>
          <a:xfrm>
            <a:off x="533520" y="718560"/>
            <a:ext cx="6704640" cy="3771360"/>
          </a:xfrm>
          <a:prstGeom prst="rect">
            <a:avLst/>
          </a:prstGeom>
        </p:spPr>
      </p:sp>
      <p:sp>
        <p:nvSpPr>
          <p:cNvPr id="224" name="PlaceHolder 2"/>
          <p:cNvSpPr>
            <a:spLocks noGrp="1"/>
          </p:cNvSpPr>
          <p:nvPr>
            <p:ph type="body"/>
          </p:nvPr>
        </p:nvSpPr>
        <p:spPr>
          <a:xfrm>
            <a:off x="228600" y="4752000"/>
            <a:ext cx="7315200" cy="5846760"/>
          </a:xfrm>
          <a:prstGeom prst="rect">
            <a:avLst/>
          </a:prstGeom>
        </p:spPr>
        <p:txBody>
          <a:bodyPr lIns="0" rIns="0" tIns="0" bIns="0">
            <a:noAutofit/>
          </a:bodyPr>
          <a:p>
            <a:r>
              <a:rPr b="0" lang="en-US" sz="2600" spc="-1" strike="noStrike">
                <a:latin typeface="Raleway"/>
                <a:ea typeface="Microsoft YaHei"/>
              </a:rPr>
              <a:t>   </a:t>
            </a:r>
            <a:r>
              <a:rPr b="0" lang="en-US" sz="2600" spc="-1" strike="noStrike">
                <a:latin typeface="Raleway"/>
                <a:ea typeface="Microsoft YaHei"/>
              </a:rPr>
              <a:t>God is particular about our worship, and He called Cain’s worship sin. Why? Most false religions in the world are based on the idea that our efforts can save us; that we need development,  regeneration, or refinement</a:t>
            </a:r>
            <a:r>
              <a:rPr b="0" lang="en-US" sz="3000" spc="-1" strike="noStrike">
                <a:solidFill>
                  <a:srgbClr val="3465a4"/>
                </a:solidFill>
                <a:latin typeface="Raleway"/>
                <a:ea typeface="Raleway"/>
              </a:rPr>
              <a:t>—</a:t>
            </a:r>
            <a:r>
              <a:rPr b="0" lang="en-US" sz="2600" spc="-1" strike="noStrike">
                <a:latin typeface="Raleway"/>
              </a:rPr>
              <a:t>not redemption. Cain did not feel the need of the blood of Jesus. He wanted God to accept the products of his labor, almost as if he was doing God a favor. But real faith trusts completely in God for salvation, and is demonstrated by obedience to all His requirements.</a:t>
            </a:r>
            <a:endParaRPr b="0" lang="en-US" sz="2600" spc="-1" strike="noStrike">
              <a:latin typeface="Raleway"/>
            </a:endParaRPr>
          </a:p>
          <a:p>
            <a:r>
              <a:rPr b="0" lang="en-US" sz="2600" spc="-1" strike="noStrike">
                <a:solidFill>
                  <a:srgbClr val="ff0000"/>
                </a:solidFill>
                <a:latin typeface="Raleway"/>
              </a:rPr>
              <a:t>   </a:t>
            </a:r>
            <a:r>
              <a:rPr b="0" lang="en-US" sz="2600" spc="-1" strike="noStrike">
                <a:solidFill>
                  <a:srgbClr val="ff0000"/>
                </a:solidFill>
                <a:latin typeface="Raleway"/>
              </a:rPr>
              <a:t>How are these same issues involved in end-time worship?</a:t>
            </a:r>
            <a:r>
              <a:rPr b="0" lang="en-US" sz="2600" spc="-1" strike="noStrike">
                <a:latin typeface="Raleway"/>
              </a:rPr>
              <a:t> </a:t>
            </a:r>
            <a:endParaRPr b="0" lang="en-US" sz="2600" spc="-1" strike="noStrike">
              <a:latin typeface="Raleway"/>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5" name="PlaceHolder 1"/>
          <p:cNvSpPr>
            <a:spLocks noGrp="1"/>
          </p:cNvSpPr>
          <p:nvPr>
            <p:ph type="sldImg"/>
          </p:nvPr>
        </p:nvSpPr>
        <p:spPr>
          <a:xfrm>
            <a:off x="533520" y="718560"/>
            <a:ext cx="6704640" cy="3771360"/>
          </a:xfrm>
          <a:prstGeom prst="rect">
            <a:avLst/>
          </a:prstGeom>
        </p:spPr>
      </p:sp>
      <p:sp>
        <p:nvSpPr>
          <p:cNvPr id="226"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1" lang="en-GB" sz="2800" spc="-1" strike="noStrike">
                <a:solidFill>
                  <a:srgbClr val="3465a4"/>
                </a:solidFill>
                <a:latin typeface="ITC Souvenir Demi"/>
                <a:ea typeface="ITC Souvenir Demi"/>
              </a:rPr>
              <a:t>Revelation 14:9,10</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Then a third angel followed them, saying with a loud voice, “If anyone </a:t>
            </a:r>
            <a:r>
              <a:rPr b="1" lang="en-US" sz="2800" spc="-1" strike="noStrike">
                <a:solidFill>
                  <a:srgbClr val="3465a4"/>
                </a:solidFill>
                <a:latin typeface="Raleway"/>
                <a:ea typeface="Raleway"/>
              </a:rPr>
              <a:t>worships</a:t>
            </a:r>
            <a:r>
              <a:rPr b="0" lang="en-US" sz="2800" spc="-1" strike="noStrike">
                <a:solidFill>
                  <a:srgbClr val="3465a4"/>
                </a:solidFill>
                <a:latin typeface="Raleway"/>
                <a:ea typeface="Raleway"/>
              </a:rPr>
              <a:t> the beast and his image, and </a:t>
            </a:r>
            <a:r>
              <a:rPr b="1" lang="en-US" sz="2800" spc="-1" strike="noStrike">
                <a:solidFill>
                  <a:srgbClr val="3465a4"/>
                </a:solidFill>
                <a:latin typeface="Raleway"/>
                <a:ea typeface="Raleway"/>
              </a:rPr>
              <a:t>receives</a:t>
            </a:r>
            <a:r>
              <a:rPr b="0" lang="en-US" sz="2800" spc="-1" strike="noStrike">
                <a:solidFill>
                  <a:srgbClr val="3465a4"/>
                </a:solidFill>
                <a:latin typeface="Raleway"/>
                <a:ea typeface="Raleway"/>
              </a:rPr>
              <a:t> his </a:t>
            </a:r>
            <a:r>
              <a:rPr b="1" lang="en-US" sz="2800" spc="-1" strike="noStrike">
                <a:solidFill>
                  <a:srgbClr val="3465a4"/>
                </a:solidFill>
                <a:latin typeface="Raleway"/>
                <a:ea typeface="Raleway"/>
              </a:rPr>
              <a:t>mark</a:t>
            </a:r>
            <a:r>
              <a:rPr b="0" lang="en-US" sz="2800" spc="-1" strike="noStrike">
                <a:solidFill>
                  <a:srgbClr val="3465a4"/>
                </a:solidFill>
                <a:latin typeface="Raleway"/>
                <a:ea typeface="Raleway"/>
              </a:rPr>
              <a:t> on his forehead or on his hand, (10) he himself shall also drink of the wine of the wrath of God, which is poured out full strength into the cup of His indignation. He shall be tormented with fire and brimstone in the presence of the holy angels and in the presence of the Lamb.</a:t>
            </a:r>
            <a:endParaRPr b="0" lang="en-US" sz="2800" spc="-1" strike="noStrike">
              <a:latin typeface="Raleway"/>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7" name="PlaceHolder 1"/>
          <p:cNvSpPr>
            <a:spLocks noGrp="1"/>
          </p:cNvSpPr>
          <p:nvPr>
            <p:ph type="sldImg"/>
          </p:nvPr>
        </p:nvSpPr>
        <p:spPr>
          <a:xfrm>
            <a:off x="533520" y="718560"/>
            <a:ext cx="6704640" cy="3771360"/>
          </a:xfrm>
          <a:prstGeom prst="rect">
            <a:avLst/>
          </a:prstGeom>
        </p:spPr>
      </p:sp>
      <p:sp>
        <p:nvSpPr>
          <p:cNvPr id="228"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The warning of the third angel of Revelation 14 is a warning against false </a:t>
            </a:r>
            <a:r>
              <a:rPr b="1" lang="en-US" sz="2800" spc="-1" strike="noStrike">
                <a:latin typeface="Raleway"/>
              </a:rPr>
              <a:t>worship.</a:t>
            </a:r>
            <a:r>
              <a:rPr b="0" lang="en-US" sz="2800" spc="-1" strike="noStrike">
                <a:latin typeface="Raleway"/>
              </a:rPr>
              <a:t> The whole world, except for those who </a:t>
            </a:r>
            <a:r>
              <a:rPr b="0" i="1" lang="en-US" sz="2800" spc="-1" strike="noStrike">
                <a:latin typeface="Raleway"/>
              </a:rPr>
              <a:t>“keep the commandments of God, and the faith of Jesus”,</a:t>
            </a:r>
            <a:r>
              <a:rPr b="0" i="1" lang="en-US" sz="2800" spc="-1" strike="noStrike" baseline="33000">
                <a:latin typeface="Raleway"/>
              </a:rPr>
              <a:t>3</a:t>
            </a:r>
            <a:r>
              <a:rPr b="0" i="1" lang="en-US" sz="2800" spc="-1" strike="noStrike">
                <a:latin typeface="Raleway"/>
              </a:rPr>
              <a:t> </a:t>
            </a:r>
            <a:r>
              <a:rPr b="0" lang="en-US" sz="2800" spc="-1" strike="noStrike">
                <a:latin typeface="Raleway"/>
              </a:rPr>
              <a:t>ends up believing the lies of the </a:t>
            </a:r>
            <a:r>
              <a:rPr b="0" i="1" lang="en-US" sz="2800" spc="-1" strike="noStrike">
                <a:latin typeface="Raleway"/>
              </a:rPr>
              <a:t>“beast”,</a:t>
            </a:r>
            <a:r>
              <a:rPr b="0" i="1" lang="en-US" sz="2800" spc="-1" strike="noStrike" baseline="33000">
                <a:latin typeface="Raleway"/>
              </a:rPr>
              <a:t>4</a:t>
            </a:r>
            <a:r>
              <a:rPr b="0" lang="en-US" sz="2800" spc="-1" strike="noStrike">
                <a:latin typeface="Raleway"/>
              </a:rPr>
              <a:t> worshiping him, and receiving his mark.     </a:t>
            </a:r>
            <a:r>
              <a:rPr b="0" lang="en-US" sz="2800" spc="-1" strike="noStrike">
                <a:solidFill>
                  <a:srgbClr val="ff0000"/>
                </a:solidFill>
                <a:latin typeface="Raleway"/>
              </a:rPr>
              <a:t>   Who is this beast, what is his mark, and how can we escape these dread threatenings of God?</a:t>
            </a:r>
            <a:endParaRPr b="0" lang="en-US" sz="2800" spc="-1" strike="noStrike">
              <a:latin typeface="Raleway"/>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9" name="PlaceHolder 1"/>
          <p:cNvSpPr>
            <a:spLocks noGrp="1"/>
          </p:cNvSpPr>
          <p:nvPr>
            <p:ph type="sldImg"/>
          </p:nvPr>
        </p:nvSpPr>
        <p:spPr>
          <a:xfrm>
            <a:off x="533520" y="718560"/>
            <a:ext cx="6704640" cy="3771360"/>
          </a:xfrm>
          <a:prstGeom prst="rect">
            <a:avLst/>
          </a:prstGeom>
        </p:spPr>
      </p:sp>
      <p:sp>
        <p:nvSpPr>
          <p:cNvPr id="230"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1" lang="en-GB" sz="2800" spc="-1" strike="noStrike">
                <a:solidFill>
                  <a:srgbClr val="3465a4"/>
                </a:solidFill>
                <a:latin typeface="ITC Souvenir Demi"/>
                <a:ea typeface="ITC Souvenir Demi"/>
              </a:rPr>
              <a:t>Revelation 13:1,2</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Then</a:t>
            </a:r>
            <a:r>
              <a:rPr b="0" lang="en-US" sz="2800" spc="-1" strike="noStrike">
                <a:solidFill>
                  <a:srgbClr val="3465a4"/>
                </a:solidFill>
                <a:latin typeface="Raleway"/>
                <a:ea typeface="Raleway"/>
              </a:rPr>
              <a:t> I stood on the sand of the sea. And I saw a beast rising up out of the </a:t>
            </a:r>
            <a:r>
              <a:rPr b="1" lang="en-US" sz="2800" spc="-1" strike="noStrike">
                <a:solidFill>
                  <a:srgbClr val="3465a4"/>
                </a:solidFill>
                <a:latin typeface="Raleway"/>
                <a:ea typeface="Raleway"/>
              </a:rPr>
              <a:t>sea</a:t>
            </a:r>
            <a:r>
              <a:rPr b="0" lang="en-US" sz="2800" spc="-1" strike="noStrike">
                <a:solidFill>
                  <a:srgbClr val="3465a4"/>
                </a:solidFill>
                <a:latin typeface="Raleway"/>
                <a:ea typeface="Raleway"/>
              </a:rPr>
              <a:t>, having seven </a:t>
            </a:r>
            <a:r>
              <a:rPr b="1" lang="en-US" sz="2800" spc="-1" strike="noStrike">
                <a:solidFill>
                  <a:srgbClr val="3465a4"/>
                </a:solidFill>
                <a:latin typeface="Raleway"/>
                <a:ea typeface="Raleway"/>
              </a:rPr>
              <a:t>heads</a:t>
            </a:r>
            <a:r>
              <a:rPr b="0" lang="en-US" sz="2800" spc="-1" strike="noStrike">
                <a:solidFill>
                  <a:srgbClr val="3465a4"/>
                </a:solidFill>
                <a:latin typeface="Raleway"/>
                <a:ea typeface="Raleway"/>
              </a:rPr>
              <a:t> and ten </a:t>
            </a:r>
            <a:r>
              <a:rPr b="1" lang="en-US" sz="2800" spc="-1" strike="noStrike">
                <a:solidFill>
                  <a:srgbClr val="3465a4"/>
                </a:solidFill>
                <a:latin typeface="Raleway"/>
                <a:ea typeface="Raleway"/>
              </a:rPr>
              <a:t>horns</a:t>
            </a:r>
            <a:r>
              <a:rPr b="0" lang="en-US" sz="2800" spc="-1" strike="noStrike">
                <a:solidFill>
                  <a:srgbClr val="3465a4"/>
                </a:solidFill>
                <a:latin typeface="Raleway"/>
                <a:ea typeface="Raleway"/>
              </a:rPr>
              <a:t>, and on his horns ten crowns, and on his heads a blasphemous name. (2) Now the beast which I saw was like a leopard, his feet were like the feet of a bear, and his mouth like the mouth of a lion. The dragon gave him his power, his throne, and great authority.</a:t>
            </a:r>
            <a:endParaRPr b="0" lang="en-US" sz="2800" spc="-1" strike="noStrike">
              <a:latin typeface="Raleway"/>
            </a:endParaRPr>
          </a:p>
        </p:txBody>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1" name="PlaceHolder 1"/>
          <p:cNvSpPr>
            <a:spLocks noGrp="1"/>
          </p:cNvSpPr>
          <p:nvPr>
            <p:ph type="sldImg"/>
          </p:nvPr>
        </p:nvSpPr>
        <p:spPr>
          <a:xfrm>
            <a:off x="533520" y="718560"/>
            <a:ext cx="6704640" cy="3771360"/>
          </a:xfrm>
          <a:prstGeom prst="rect">
            <a:avLst/>
          </a:prstGeom>
        </p:spPr>
      </p:sp>
      <p:sp>
        <p:nvSpPr>
          <p:cNvPr id="23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solidFill>
                  <a:srgbClr val="000000"/>
                </a:solidFill>
                <a:latin typeface="Raleway"/>
              </a:rPr>
              <a:t>   </a:t>
            </a:r>
            <a:r>
              <a:rPr b="0" lang="en-US" sz="2800" spc="-1" strike="noStrike">
                <a:solidFill>
                  <a:srgbClr val="000000"/>
                </a:solidFill>
                <a:latin typeface="Raleway"/>
              </a:rPr>
              <a:t>The beast of Revelation 13 is described as a composite of the four beasts of Daniel 7, being leopard-like, with the mouth of a lion, the feet of a bear and ten horns with crowns on them. </a:t>
            </a:r>
            <a:r>
              <a:rPr b="0" i="1" lang="en-US" sz="2800" spc="-1" strike="noStrike">
                <a:solidFill>
                  <a:srgbClr val="000000"/>
                </a:solidFill>
                <a:latin typeface="Raleway"/>
              </a:rPr>
              <a:t>(refer to previous Bible Studies on </a:t>
            </a:r>
            <a:r>
              <a:rPr b="1" i="1" lang="en-US" sz="2800" spc="-1" strike="noStrike">
                <a:solidFill>
                  <a:srgbClr val="000000"/>
                </a:solidFill>
                <a:latin typeface="Raleway"/>
              </a:rPr>
              <a:t>Identity of the Antichrist,</a:t>
            </a:r>
            <a:r>
              <a:rPr b="0" i="1" lang="en-US" sz="2800" spc="-1" strike="noStrike">
                <a:solidFill>
                  <a:srgbClr val="000000"/>
                </a:solidFill>
                <a:latin typeface="Raleway"/>
              </a:rPr>
              <a:t> and </a:t>
            </a:r>
            <a:r>
              <a:rPr b="1" i="1" lang="en-US" sz="2800" spc="-1" strike="noStrike">
                <a:solidFill>
                  <a:srgbClr val="000000"/>
                </a:solidFill>
                <a:latin typeface="Raleway"/>
              </a:rPr>
              <a:t>Prophecy of Mystery Babylon</a:t>
            </a:r>
            <a:r>
              <a:rPr b="0" i="1" lang="en-US" sz="2800" spc="-1" strike="noStrike">
                <a:solidFill>
                  <a:srgbClr val="000000"/>
                </a:solidFill>
                <a:latin typeface="Raleway"/>
              </a:rPr>
              <a:t>)</a:t>
            </a:r>
            <a:r>
              <a:rPr b="0" lang="en-US" sz="2800" spc="-1" strike="noStrike">
                <a:solidFill>
                  <a:srgbClr val="000000"/>
                </a:solidFill>
                <a:latin typeface="Raleway"/>
              </a:rPr>
              <a:t>.  It incorporates pagan beliefs and practices from each empire. </a:t>
            </a:r>
            <a:endParaRPr b="0" lang="en-US" sz="2800" spc="-1" strike="noStrike">
              <a:latin typeface="Raleway"/>
            </a:endParaRPr>
          </a:p>
          <a:p>
            <a:r>
              <a:rPr b="0" lang="en-US" sz="2800" spc="-1" strike="noStrike">
                <a:solidFill>
                  <a:srgbClr val="ff0000"/>
                </a:solidFill>
                <a:latin typeface="Raleway"/>
              </a:rPr>
              <a:t>   </a:t>
            </a:r>
            <a:r>
              <a:rPr b="0" lang="en-US" sz="2800" spc="-1" strike="noStrike">
                <a:solidFill>
                  <a:srgbClr val="ff0000"/>
                </a:solidFill>
                <a:latin typeface="Raleway"/>
              </a:rPr>
              <a:t>What key word is used in Revelation to describe the beast?</a:t>
            </a:r>
            <a:r>
              <a:rPr b="0" lang="en-US" sz="2800" spc="-1" strike="noStrike">
                <a:latin typeface="Raleway"/>
              </a:rPr>
              <a:t> </a:t>
            </a:r>
            <a:endParaRPr b="0" lang="en-US" sz="2800" spc="-1" strike="noStrike">
              <a:latin typeface="Raleway"/>
            </a:endParaRPr>
          </a:p>
        </p:txBody>
      </p:sp>
    </p:spTree>
  </p:cSld>
</p:notes>
</file>

<file path=ppt/notesSlides/notesSlide1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3" name="PlaceHolder 1"/>
          <p:cNvSpPr>
            <a:spLocks noGrp="1"/>
          </p:cNvSpPr>
          <p:nvPr>
            <p:ph type="sldImg"/>
          </p:nvPr>
        </p:nvSpPr>
        <p:spPr>
          <a:xfrm>
            <a:off x="533520" y="718560"/>
            <a:ext cx="6704640" cy="3771360"/>
          </a:xfrm>
          <a:prstGeom prst="rect">
            <a:avLst/>
          </a:prstGeom>
        </p:spPr>
      </p:sp>
      <p:sp>
        <p:nvSpPr>
          <p:cNvPr id="234"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Revelation 13:1,6</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...and on his heads a </a:t>
            </a:r>
            <a:r>
              <a:rPr b="1" lang="en-US" sz="2800" spc="-1" strike="noStrike">
                <a:solidFill>
                  <a:srgbClr val="3465a4"/>
                </a:solidFill>
                <a:latin typeface="Raleway"/>
                <a:ea typeface="Raleway"/>
              </a:rPr>
              <a:t>blasphemous</a:t>
            </a:r>
            <a:r>
              <a:rPr b="0" lang="en-US" sz="2800" spc="-1" strike="noStrike">
                <a:solidFill>
                  <a:srgbClr val="3465a4"/>
                </a:solidFill>
                <a:latin typeface="Raleway"/>
                <a:ea typeface="Raleway"/>
              </a:rPr>
              <a:t> name. (6) Then he opened his mouth in </a:t>
            </a:r>
            <a:r>
              <a:rPr b="1" lang="en-US" sz="2800" spc="-1" strike="noStrike">
                <a:solidFill>
                  <a:srgbClr val="3465a4"/>
                </a:solidFill>
                <a:latin typeface="Raleway"/>
                <a:ea typeface="Raleway"/>
              </a:rPr>
              <a:t>blasphemy</a:t>
            </a:r>
            <a:r>
              <a:rPr b="0" lang="en-US" sz="2800" spc="-1" strike="noStrike">
                <a:solidFill>
                  <a:srgbClr val="3465a4"/>
                </a:solidFill>
                <a:latin typeface="Raleway"/>
                <a:ea typeface="Raleway"/>
              </a:rPr>
              <a:t> against God, to </a:t>
            </a:r>
            <a:r>
              <a:rPr b="1" lang="en-US" sz="2800" spc="-1" strike="noStrike">
                <a:solidFill>
                  <a:srgbClr val="3465a4"/>
                </a:solidFill>
                <a:latin typeface="Raleway"/>
                <a:ea typeface="Raleway"/>
              </a:rPr>
              <a:t>blaspheme</a:t>
            </a:r>
            <a:r>
              <a:rPr b="0" lang="en-US" sz="2800" spc="-1" strike="noStrike">
                <a:solidFill>
                  <a:srgbClr val="3465a4"/>
                </a:solidFill>
                <a:latin typeface="Raleway"/>
                <a:ea typeface="Raleway"/>
              </a:rPr>
              <a:t> His name, His tabernacle, and those who dwell in heaven.</a:t>
            </a:r>
            <a:endParaRPr b="0" lang="en-US" sz="2800" spc="-1" strike="noStrike">
              <a:latin typeface="Raleway"/>
            </a:endParaRPr>
          </a:p>
          <a:p>
            <a:pPr>
              <a:lnSpc>
                <a:spcPct val="120000"/>
              </a:lnSpc>
            </a:pPr>
            <a:r>
              <a:rPr b="0" lang="en-GB" sz="2800" spc="-1" strike="noStrike">
                <a:solidFill>
                  <a:srgbClr val="3465a4"/>
                </a:solidFill>
                <a:latin typeface="ITC Souvenir Demi"/>
                <a:ea typeface="ITC Souvenir Demi"/>
              </a:rPr>
              <a:t>Daniel 7:8</a:t>
            </a:r>
            <a:endParaRPr b="0" lang="en-US" sz="2800" spc="-1" strike="noStrike">
              <a:latin typeface="Raleway"/>
            </a:endParaRPr>
          </a:p>
          <a:p>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...And there, in this horn, were eyes like the eyes of a man, and a mouth speaking </a:t>
            </a:r>
            <a:r>
              <a:rPr b="1" lang="en-US" sz="2800" spc="-1" strike="noStrike">
                <a:solidFill>
                  <a:srgbClr val="3465a4"/>
                </a:solidFill>
                <a:latin typeface="Raleway"/>
                <a:ea typeface="Raleway"/>
              </a:rPr>
              <a:t>pompous</a:t>
            </a:r>
            <a:r>
              <a:rPr b="0" lang="en-US" sz="2800" spc="-1" strike="noStrike">
                <a:solidFill>
                  <a:srgbClr val="3465a4"/>
                </a:solidFill>
                <a:latin typeface="Raleway"/>
                <a:ea typeface="Raleway"/>
              </a:rPr>
              <a:t> words.</a:t>
            </a:r>
            <a:r>
              <a:rPr b="0" lang="en-US" sz="2800" spc="-1" strike="noStrike">
                <a:solidFill>
                  <a:srgbClr val="3465a4"/>
                </a:solidFill>
                <a:latin typeface="Seravek"/>
                <a:ea typeface="Raleway"/>
              </a:rPr>
              <a:t> </a:t>
            </a:r>
            <a:r>
              <a:rPr b="0" lang="en-US" sz="2800" spc="-1" strike="noStrike">
                <a:latin typeface="Raleway"/>
              </a:rPr>
              <a:t> </a:t>
            </a:r>
            <a:endParaRPr b="0" lang="en-US" sz="2800" spc="-1" strike="noStrike">
              <a:latin typeface="Raleway"/>
            </a:endParaRPr>
          </a:p>
        </p:txBody>
      </p:sp>
    </p:spTree>
  </p:cSld>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5" name="PlaceHolder 1"/>
          <p:cNvSpPr>
            <a:spLocks noGrp="1"/>
          </p:cNvSpPr>
          <p:nvPr>
            <p:ph type="sldImg"/>
          </p:nvPr>
        </p:nvSpPr>
        <p:spPr>
          <a:xfrm>
            <a:off x="533520" y="718560"/>
            <a:ext cx="6704640" cy="3771360"/>
          </a:xfrm>
          <a:prstGeom prst="rect">
            <a:avLst/>
          </a:prstGeom>
        </p:spPr>
      </p:sp>
      <p:sp>
        <p:nvSpPr>
          <p:cNvPr id="236"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ea typeface="Microsoft YaHei"/>
              </a:rPr>
              <a:t>   </a:t>
            </a:r>
            <a:r>
              <a:rPr b="0" lang="en-US" sz="2800" spc="-1" strike="noStrike">
                <a:latin typeface="Raleway"/>
                <a:ea typeface="Microsoft YaHei"/>
              </a:rPr>
              <a:t>One of the main features of this beast power is </a:t>
            </a:r>
            <a:r>
              <a:rPr b="1" lang="en-US" sz="2800" spc="-1" strike="noStrike">
                <a:latin typeface="Raleway"/>
                <a:ea typeface="Microsoft YaHei"/>
              </a:rPr>
              <a:t>blasphemy</a:t>
            </a:r>
            <a:r>
              <a:rPr b="0" lang="en-US" sz="2800" spc="-1" strike="noStrike">
                <a:latin typeface="Raleway"/>
                <a:ea typeface="Microsoft YaHei"/>
              </a:rPr>
              <a:t>. </a:t>
            </a:r>
            <a:endParaRPr b="0" lang="en-US" sz="2800" spc="-1" strike="noStrike">
              <a:latin typeface="Raleway"/>
            </a:endParaRPr>
          </a:p>
          <a:p>
            <a:r>
              <a:rPr b="0" lang="en-US" sz="2800" spc="-1" strike="noStrike">
                <a:latin typeface="Raleway"/>
                <a:ea typeface="Microsoft YaHei"/>
              </a:rPr>
              <a:t>   </a:t>
            </a:r>
            <a:r>
              <a:rPr b="0" lang="en-US" sz="2800" spc="-1" strike="noStrike">
                <a:solidFill>
                  <a:srgbClr val="ff0000"/>
                </a:solidFill>
                <a:latin typeface="Raleway"/>
                <a:ea typeface="Microsoft YaHei"/>
              </a:rPr>
              <a:t>According to the Bible, what is blasphemy?</a:t>
            </a:r>
            <a:endParaRPr b="0" lang="en-US" sz="2800" spc="-1" strike="noStrike">
              <a:latin typeface="Raleway"/>
            </a:endParaRPr>
          </a:p>
        </p:txBody>
      </p:sp>
    </p:spTree>
  </p:cSld>
</p:notes>
</file>

<file path=ppt/notesSlides/notesSlide1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7" name="PlaceHolder 1"/>
          <p:cNvSpPr>
            <a:spLocks noGrp="1"/>
          </p:cNvSpPr>
          <p:nvPr>
            <p:ph type="sldImg"/>
          </p:nvPr>
        </p:nvSpPr>
        <p:spPr>
          <a:xfrm>
            <a:off x="533520" y="718560"/>
            <a:ext cx="6704640" cy="3771360"/>
          </a:xfrm>
          <a:prstGeom prst="rect">
            <a:avLst/>
          </a:prstGeom>
        </p:spPr>
      </p:sp>
      <p:sp>
        <p:nvSpPr>
          <p:cNvPr id="238"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John 10:33</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 Jews answered Him, saying, “For a good work we do not stone You, but for blasphemy, and because You, being a </a:t>
            </a:r>
            <a:r>
              <a:rPr b="1" lang="en-US" sz="2800" spc="-1" strike="noStrike">
                <a:solidFill>
                  <a:srgbClr val="3465a4"/>
                </a:solidFill>
                <a:latin typeface="Raleway"/>
                <a:ea typeface="Raleway"/>
              </a:rPr>
              <a:t>man,</a:t>
            </a:r>
            <a:r>
              <a:rPr b="0" lang="en-US" sz="2800" spc="-1" strike="noStrike">
                <a:solidFill>
                  <a:srgbClr val="3465a4"/>
                </a:solidFill>
                <a:latin typeface="Raleway"/>
                <a:ea typeface="Raleway"/>
              </a:rPr>
              <a:t> make Yourself </a:t>
            </a:r>
            <a:r>
              <a:rPr b="1" lang="en-US" sz="2800" spc="-1" strike="noStrike">
                <a:solidFill>
                  <a:srgbClr val="3465a4"/>
                </a:solidFill>
                <a:latin typeface="Raleway"/>
                <a:ea typeface="Raleway"/>
              </a:rPr>
              <a:t>God</a:t>
            </a:r>
            <a:r>
              <a:rPr b="0" lang="en-US" sz="2800" spc="-1" strike="noStrike">
                <a:solidFill>
                  <a:srgbClr val="3465a4"/>
                </a:solidFill>
                <a:latin typeface="Raleway"/>
                <a:ea typeface="Raleway"/>
              </a:rPr>
              <a:t>.”</a:t>
            </a:r>
            <a:endParaRPr b="0" lang="en-US" sz="2800" spc="-1" strike="noStrike">
              <a:latin typeface="Raleway"/>
            </a:endParaRPr>
          </a:p>
          <a:p>
            <a:pPr>
              <a:lnSpc>
                <a:spcPct val="100000"/>
              </a:lnSpc>
            </a:pPr>
            <a:endParaRPr b="0" lang="en-US" sz="2800" spc="-1" strike="noStrike">
              <a:latin typeface="Raleway"/>
            </a:endParaRPr>
          </a:p>
          <a:p>
            <a:pPr>
              <a:lnSpc>
                <a:spcPct val="100000"/>
              </a:lnSpc>
            </a:pPr>
            <a:r>
              <a:rPr b="0" lang="en-GB" sz="2800" spc="-32" strike="noStrike">
                <a:solidFill>
                  <a:srgbClr val="3465a4"/>
                </a:solidFill>
                <a:latin typeface="ITC Souvenir Demi"/>
                <a:ea typeface="ITC Souvenir Demi"/>
              </a:rPr>
              <a:t>Luke 5:21</a:t>
            </a:r>
            <a:endParaRPr b="0" lang="en-US" sz="2800" spc="-1" strike="noStrike">
              <a:latin typeface="Raleway"/>
            </a:endParaRPr>
          </a:p>
          <a:p>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And the scribes and the Pharisees began to reason, saying, “Who is this who speaks blasphemies? Who can </a:t>
            </a:r>
            <a:r>
              <a:rPr b="1" lang="en-US" sz="2800" spc="-1" strike="noStrike">
                <a:solidFill>
                  <a:srgbClr val="3465a4"/>
                </a:solidFill>
                <a:latin typeface="Raleway"/>
                <a:ea typeface="Raleway"/>
              </a:rPr>
              <a:t>forgive</a:t>
            </a:r>
            <a:r>
              <a:rPr b="0" lang="en-US" sz="2800" spc="-1" strike="noStrike">
                <a:solidFill>
                  <a:srgbClr val="3465a4"/>
                </a:solidFill>
                <a:latin typeface="Raleway"/>
                <a:ea typeface="Raleway"/>
              </a:rPr>
              <a:t> </a:t>
            </a:r>
            <a:r>
              <a:rPr b="1" lang="en-US" sz="2800" spc="-1" strike="noStrike">
                <a:solidFill>
                  <a:srgbClr val="3465a4"/>
                </a:solidFill>
                <a:latin typeface="Raleway"/>
                <a:ea typeface="Raleway"/>
              </a:rPr>
              <a:t>sins</a:t>
            </a:r>
            <a:r>
              <a:rPr b="0" lang="en-US" sz="2800" spc="-1" strike="noStrike">
                <a:solidFill>
                  <a:srgbClr val="3465a4"/>
                </a:solidFill>
                <a:latin typeface="Raleway"/>
                <a:ea typeface="Raleway"/>
              </a:rPr>
              <a:t> but God alone?”</a:t>
            </a:r>
            <a:r>
              <a:rPr b="0" lang="en-US" sz="2800" spc="-1" strike="noStrike">
                <a:solidFill>
                  <a:srgbClr val="3465a4"/>
                </a:solidFill>
                <a:latin typeface="Seravek"/>
                <a:ea typeface="Raleway"/>
              </a:rPr>
              <a:t> </a:t>
            </a:r>
            <a:r>
              <a:rPr b="0" lang="en-US" sz="2800" spc="-1" strike="noStrike">
                <a:latin typeface="Raleway"/>
              </a:rPr>
              <a:t> </a:t>
            </a:r>
            <a:endParaRPr b="0" lang="en-US" sz="2800" spc="-1" strike="noStrike">
              <a:latin typeface="Raleway"/>
            </a:endParaRPr>
          </a:p>
        </p:txBody>
      </p:sp>
    </p:spTree>
  </p:cSld>
</p:notes>
</file>

<file path=ppt/notesSlides/notesSlide1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9" name="PlaceHolder 1"/>
          <p:cNvSpPr>
            <a:spLocks noGrp="1"/>
          </p:cNvSpPr>
          <p:nvPr>
            <p:ph type="sldImg"/>
          </p:nvPr>
        </p:nvSpPr>
        <p:spPr>
          <a:xfrm>
            <a:off x="533520" y="718560"/>
            <a:ext cx="6704640" cy="3771360"/>
          </a:xfrm>
          <a:prstGeom prst="rect">
            <a:avLst/>
          </a:prstGeom>
        </p:spPr>
      </p:sp>
      <p:sp>
        <p:nvSpPr>
          <p:cNvPr id="240" name="PlaceHolder 2"/>
          <p:cNvSpPr>
            <a:spLocks noGrp="1"/>
          </p:cNvSpPr>
          <p:nvPr>
            <p:ph type="body"/>
          </p:nvPr>
        </p:nvSpPr>
        <p:spPr>
          <a:xfrm>
            <a:off x="228600" y="4752000"/>
            <a:ext cx="7315200" cy="5257800"/>
          </a:xfrm>
          <a:prstGeom prst="rect">
            <a:avLst/>
          </a:prstGeom>
        </p:spPr>
        <p:txBody>
          <a:bodyPr lIns="0" rIns="0" tIns="0" bIns="0">
            <a:noAutofit/>
          </a:bodyPr>
          <a:p>
            <a:r>
              <a:rPr b="0" lang="en-US" sz="2600" spc="-1" strike="noStrike">
                <a:latin typeface="Raleway"/>
              </a:rPr>
              <a:t>   </a:t>
            </a:r>
            <a:r>
              <a:rPr b="0" lang="en-US" sz="2600" spc="-1" strike="noStrike">
                <a:latin typeface="Raleway"/>
              </a:rPr>
              <a:t>The Bible describes blasphemy as </a:t>
            </a:r>
            <a:endParaRPr b="0" lang="en-US" sz="2600" spc="-1" strike="noStrike">
              <a:latin typeface="Raleway"/>
            </a:endParaRPr>
          </a:p>
          <a:p>
            <a:r>
              <a:rPr b="0" lang="en-US" sz="2600" spc="-1" strike="noStrike">
                <a:latin typeface="Raleway"/>
              </a:rPr>
              <a:t>1) pretending to be or claiming to be God, and </a:t>
            </a:r>
            <a:endParaRPr b="0" lang="en-US" sz="2600" spc="-1" strike="noStrike">
              <a:latin typeface="Raleway"/>
            </a:endParaRPr>
          </a:p>
          <a:p>
            <a:r>
              <a:rPr b="0" lang="en-US" sz="2600" spc="-1" strike="noStrike">
                <a:latin typeface="Raleway"/>
              </a:rPr>
              <a:t>2) claiming the power to forgive sins.</a:t>
            </a:r>
            <a:endParaRPr b="0" lang="en-US" sz="2600" spc="-1" strike="noStrike">
              <a:latin typeface="Raleway"/>
            </a:endParaRPr>
          </a:p>
          <a:p>
            <a:r>
              <a:rPr b="0" lang="en-US" sz="2600" spc="-1" strike="noStrike">
                <a:latin typeface="Raleway"/>
              </a:rPr>
              <a:t>   </a:t>
            </a:r>
            <a:r>
              <a:rPr b="0" lang="en-US" sz="2600" spc="-1" strike="noStrike">
                <a:latin typeface="Raleway"/>
              </a:rPr>
              <a:t>The Roman Catholic church has doctrines that fit this distinction. The pope claims the office of God on earth. Lucius Ferraris wrote, </a:t>
            </a:r>
            <a:r>
              <a:rPr b="0" i="1" lang="en-US" sz="2600" spc="-1" strike="noStrike">
                <a:latin typeface="Raleway"/>
              </a:rPr>
              <a:t>“The Pope is of so great dignity and so exalted that he is not a mere ma, but as it were God, and the vicar of God.” </a:t>
            </a:r>
            <a:r>
              <a:rPr b="0" i="1" lang="en-US" sz="2600" spc="-1" strike="noStrike" baseline="33000">
                <a:latin typeface="Raleway"/>
              </a:rPr>
              <a:t>5</a:t>
            </a:r>
            <a:endParaRPr b="0" lang="en-US" sz="2600" spc="-1" strike="noStrike">
              <a:latin typeface="Raleway"/>
            </a:endParaRPr>
          </a:p>
          <a:p>
            <a:r>
              <a:rPr b="0" lang="en-US" sz="2600" spc="-1" strike="noStrike">
                <a:latin typeface="Raleway"/>
              </a:rPr>
              <a:t>   </a:t>
            </a:r>
            <a:r>
              <a:rPr b="0" lang="en-US" sz="2600" spc="-1" strike="noStrike">
                <a:latin typeface="Raleway"/>
              </a:rPr>
              <a:t>Pope Leo XIII boasted: </a:t>
            </a:r>
            <a:r>
              <a:rPr b="0" i="1" lang="en-US" sz="2600" spc="-1" strike="noStrike">
                <a:latin typeface="Raleway"/>
              </a:rPr>
              <a:t>“We</a:t>
            </a:r>
            <a:r>
              <a:rPr b="0" lang="en-US" sz="2600" spc="-1" strike="noStrike">
                <a:latin typeface="Raleway"/>
              </a:rPr>
              <a:t> [popes] </a:t>
            </a:r>
            <a:r>
              <a:rPr b="0" i="1" lang="en-US" sz="2600" spc="-1" strike="noStrike">
                <a:latin typeface="Raleway"/>
              </a:rPr>
              <a:t>hold upon this earth the place of Almighty God.” </a:t>
            </a:r>
            <a:r>
              <a:rPr b="0" i="1" lang="en-US" sz="2600" spc="-1" strike="noStrike" baseline="33000">
                <a:latin typeface="Raleway"/>
              </a:rPr>
              <a:t>6</a:t>
            </a:r>
            <a:endParaRPr b="0" lang="en-US" sz="2600" spc="-1" strike="noStrike">
              <a:latin typeface="Raleway"/>
            </a:endParaRPr>
          </a:p>
          <a:p>
            <a:r>
              <a:rPr b="0" lang="en-US" sz="2600" spc="-1" strike="noStrike">
                <a:solidFill>
                  <a:srgbClr val="ff0000"/>
                </a:solidFill>
                <a:latin typeface="Raleway"/>
              </a:rPr>
              <a:t>   </a:t>
            </a:r>
            <a:r>
              <a:rPr b="0" lang="en-US" sz="2600" spc="-1" strike="noStrike">
                <a:solidFill>
                  <a:srgbClr val="ff0000"/>
                </a:solidFill>
                <a:latin typeface="Raleway"/>
              </a:rPr>
              <a:t>According to the Bible, who alone can forgive sins?</a:t>
            </a:r>
            <a:endParaRPr b="0" lang="en-US" sz="2600" spc="-1" strike="noStrike">
              <a:latin typeface="Raleway"/>
            </a:endParaRPr>
          </a:p>
        </p:txBody>
      </p:sp>
    </p:spTree>
  </p:cSld>
</p:notes>
</file>

<file path=ppt/notesSlides/notesSlide1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1" name="PlaceHolder 1"/>
          <p:cNvSpPr>
            <a:spLocks noGrp="1"/>
          </p:cNvSpPr>
          <p:nvPr>
            <p:ph type="sldImg"/>
          </p:nvPr>
        </p:nvSpPr>
        <p:spPr>
          <a:xfrm>
            <a:off x="533520" y="718560"/>
            <a:ext cx="6704640" cy="3771360"/>
          </a:xfrm>
          <a:prstGeom prst="rect">
            <a:avLst/>
          </a:prstGeom>
        </p:spPr>
      </p:sp>
      <p:sp>
        <p:nvSpPr>
          <p:cNvPr id="242"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Isaiah 43:25</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I, even </a:t>
            </a:r>
            <a:r>
              <a:rPr b="1" lang="en-US" sz="2800" spc="-1" strike="noStrike">
                <a:solidFill>
                  <a:srgbClr val="3465a4"/>
                </a:solidFill>
                <a:latin typeface="Raleway"/>
                <a:ea typeface="Raleway"/>
              </a:rPr>
              <a:t>I</a:t>
            </a:r>
            <a:r>
              <a:rPr b="0" lang="en-US" sz="2800" spc="-1" strike="noStrike">
                <a:solidFill>
                  <a:srgbClr val="3465a4"/>
                </a:solidFill>
                <a:latin typeface="Raleway"/>
                <a:ea typeface="Raleway"/>
              </a:rPr>
              <a:t>, am He who blots out your transgressions for My own sake; and</a:t>
            </a:r>
            <a:r>
              <a:rPr b="1" lang="en-US" sz="2800" spc="-1" strike="noStrike">
                <a:solidFill>
                  <a:srgbClr val="3465a4"/>
                </a:solidFill>
                <a:latin typeface="Raleway"/>
                <a:ea typeface="Raleway"/>
              </a:rPr>
              <a:t> I</a:t>
            </a:r>
            <a:r>
              <a:rPr b="0" lang="en-US" sz="2800" spc="-1" strike="noStrike">
                <a:solidFill>
                  <a:srgbClr val="3465a4"/>
                </a:solidFill>
                <a:latin typeface="Raleway"/>
                <a:ea typeface="Raleway"/>
              </a:rPr>
              <a:t> will not remember your sins.”</a:t>
            </a:r>
            <a:endParaRPr b="0" lang="en-US" sz="2800" spc="-1" strike="noStrike">
              <a:latin typeface="Raleway"/>
            </a:endParaRPr>
          </a:p>
          <a:p>
            <a:pPr>
              <a:lnSpc>
                <a:spcPct val="100000"/>
              </a:lnSpc>
            </a:pPr>
            <a:r>
              <a:rPr b="0" lang="en-GB" sz="2800" spc="-1" strike="noStrike">
                <a:solidFill>
                  <a:srgbClr val="3465a4"/>
                </a:solidFill>
                <a:latin typeface="ITC Souvenir Demi"/>
                <a:ea typeface="ITC Souvenir Demi"/>
              </a:rPr>
              <a:t>Luke 5:24</a:t>
            </a:r>
            <a:endParaRPr b="0" lang="en-US" sz="2800" spc="-1" strike="noStrike">
              <a:latin typeface="Raleway"/>
            </a:endParaRPr>
          </a:p>
          <a:p>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But that you may know that the </a:t>
            </a:r>
            <a:r>
              <a:rPr b="1" lang="en-US" sz="2800" spc="-1" strike="noStrike">
                <a:solidFill>
                  <a:srgbClr val="3465a4"/>
                </a:solidFill>
                <a:latin typeface="Raleway"/>
                <a:ea typeface="Raleway"/>
              </a:rPr>
              <a:t>Son</a:t>
            </a:r>
            <a:r>
              <a:rPr b="0" lang="en-US" sz="2800" spc="-1" strike="noStrike">
                <a:solidFill>
                  <a:srgbClr val="3465a4"/>
                </a:solidFill>
                <a:latin typeface="Raleway"/>
                <a:ea typeface="Raleway"/>
              </a:rPr>
              <a:t> of </a:t>
            </a:r>
            <a:r>
              <a:rPr b="1" lang="en-US" sz="2800" spc="-1" strike="noStrike">
                <a:solidFill>
                  <a:srgbClr val="3465a4"/>
                </a:solidFill>
                <a:latin typeface="Raleway"/>
                <a:ea typeface="Raleway"/>
              </a:rPr>
              <a:t>Man</a:t>
            </a:r>
            <a:r>
              <a:rPr b="0" lang="en-US" sz="2800" spc="-1" strike="noStrike">
                <a:solidFill>
                  <a:srgbClr val="3465a4"/>
                </a:solidFill>
                <a:latin typeface="Raleway"/>
                <a:ea typeface="Raleway"/>
              </a:rPr>
              <a:t> has power on earth to forgive sins”—He said to the man who was paralyzed, “I say to you, arise, take up your bed, and go to your house.”</a:t>
            </a:r>
            <a:r>
              <a:rPr b="0" lang="en-US" sz="2800" spc="-1" strike="noStrike">
                <a:solidFill>
                  <a:srgbClr val="3465a4"/>
                </a:solidFill>
                <a:latin typeface="Seravek"/>
                <a:ea typeface="Raleway"/>
              </a:rPr>
              <a:t> </a:t>
            </a:r>
            <a:r>
              <a:rPr b="0" lang="en-US" sz="2800" spc="-1" strike="noStrike">
                <a:latin typeface="Raleway"/>
              </a:rPr>
              <a:t> </a:t>
            </a:r>
            <a:endParaRPr b="0" lang="en-US" sz="2800" spc="-1" strike="noStrike">
              <a:latin typeface="Raleway"/>
            </a:endParaRPr>
          </a:p>
        </p:txBody>
      </p:sp>
    </p:spTree>
  </p:cSld>
</p:notes>
</file>

<file path=ppt/notesSlides/notesSlide1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3" name="PlaceHolder 1"/>
          <p:cNvSpPr>
            <a:spLocks noGrp="1"/>
          </p:cNvSpPr>
          <p:nvPr>
            <p:ph type="sldImg"/>
          </p:nvPr>
        </p:nvSpPr>
        <p:spPr>
          <a:xfrm>
            <a:off x="533520" y="718560"/>
            <a:ext cx="6704640" cy="3771360"/>
          </a:xfrm>
          <a:prstGeom prst="rect">
            <a:avLst/>
          </a:prstGeom>
        </p:spPr>
      </p:sp>
      <p:sp>
        <p:nvSpPr>
          <p:cNvPr id="244"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The Bible says God alone can forgive sins. </a:t>
            </a:r>
            <a:endParaRPr b="0" lang="en-US" sz="2800" spc="-1" strike="noStrike">
              <a:latin typeface="Raleway"/>
            </a:endParaRPr>
          </a:p>
          <a:p>
            <a:r>
              <a:rPr b="0" lang="en-US" sz="2800" spc="-1" strike="noStrike">
                <a:latin typeface="Raleway"/>
              </a:rPr>
              <a:t>   </a:t>
            </a:r>
            <a:r>
              <a:rPr b="0" lang="en-US" sz="2800" spc="-1" strike="noStrike">
                <a:latin typeface="Raleway"/>
              </a:rPr>
              <a:t>A prominent Catholic author wrote, </a:t>
            </a:r>
            <a:r>
              <a:rPr b="0" i="1" lang="en-US" sz="2800" spc="-1" strike="noStrike">
                <a:latin typeface="Raleway"/>
              </a:rPr>
              <a:t>“Seek where you will, through heaven and earth and you will find but one created being who can forgive the sinner, who can free him from the chains of sin and hell; and that extraordinary being is the priest, the Catholic priest.” </a:t>
            </a:r>
            <a:r>
              <a:rPr b="0" i="1" lang="en-US" sz="2800" spc="-1" strike="noStrike" baseline="33000">
                <a:latin typeface="Raleway"/>
              </a:rPr>
              <a:t>7</a:t>
            </a:r>
            <a:endParaRPr b="0" lang="en-US" sz="2800" spc="-1" strike="noStrike">
              <a:latin typeface="Raleway"/>
            </a:endParaRPr>
          </a:p>
          <a:p>
            <a:r>
              <a:rPr b="0" i="1" lang="en-US" sz="2800" spc="-1" strike="noStrike" baseline="33000">
                <a:latin typeface="Raleway"/>
              </a:rPr>
              <a:t>   </a:t>
            </a:r>
            <a:r>
              <a:rPr b="0" lang="en-US" sz="2800" spc="-1" strike="noStrike">
                <a:solidFill>
                  <a:srgbClr val="ff0000"/>
                </a:solidFill>
                <a:latin typeface="Raleway"/>
              </a:rPr>
              <a:t>How does the Bible warn us about those who make these claims?</a:t>
            </a:r>
            <a:endParaRPr b="0" lang="en-US" sz="2800" spc="-1" strike="noStrike">
              <a:latin typeface="Raleway"/>
            </a:endParaRPr>
          </a:p>
        </p:txBody>
      </p:sp>
    </p:spTree>
  </p:cSld>
</p:notes>
</file>

<file path=ppt/notesSlides/notesSlide1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5" name="PlaceHolder 1"/>
          <p:cNvSpPr>
            <a:spLocks noGrp="1"/>
          </p:cNvSpPr>
          <p:nvPr>
            <p:ph type="sldImg"/>
          </p:nvPr>
        </p:nvSpPr>
        <p:spPr>
          <a:xfrm>
            <a:off x="533520" y="718560"/>
            <a:ext cx="6704640" cy="3771360"/>
          </a:xfrm>
          <a:prstGeom prst="rect">
            <a:avLst/>
          </a:prstGeom>
        </p:spPr>
      </p:sp>
      <p:sp>
        <p:nvSpPr>
          <p:cNvPr id="246"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1" lang="en-GB" sz="2800" spc="-1" strike="noStrike">
                <a:solidFill>
                  <a:srgbClr val="3465a4"/>
                </a:solidFill>
                <a:latin typeface="ITC Souvenir Demi"/>
                <a:ea typeface="ITC Souvenir Demi"/>
              </a:rPr>
              <a:t>2 Thessalonians 2:3,4</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Let no one deceive you by any means; for that Day will not come unless the falling away comes first, and the man of </a:t>
            </a:r>
            <a:r>
              <a:rPr b="1" lang="en-US" sz="2800" spc="-1" strike="noStrike">
                <a:solidFill>
                  <a:srgbClr val="3465a4"/>
                </a:solidFill>
                <a:latin typeface="Raleway"/>
                <a:ea typeface="Raleway"/>
              </a:rPr>
              <a:t>sin</a:t>
            </a:r>
            <a:r>
              <a:rPr b="0" lang="en-US" sz="2800" spc="-1" strike="noStrike">
                <a:solidFill>
                  <a:srgbClr val="3465a4"/>
                </a:solidFill>
                <a:latin typeface="Raleway"/>
                <a:ea typeface="Raleway"/>
              </a:rPr>
              <a:t> is revealed, the son of perdition, </a:t>
            </a:r>
            <a:endParaRPr b="0" lang="en-US" sz="2800" spc="-1" strike="noStrike">
              <a:latin typeface="Raleway"/>
            </a:endParaRPr>
          </a:p>
          <a:p>
            <a:pPr>
              <a:lnSpc>
                <a:spcPct val="100000"/>
              </a:lnSpc>
            </a:pPr>
            <a:r>
              <a:rPr b="0" lang="en-US" sz="2800" spc="-1" strike="noStrike">
                <a:solidFill>
                  <a:srgbClr val="3465a4"/>
                </a:solidFill>
                <a:latin typeface="Raleway"/>
                <a:ea typeface="Raleway"/>
              </a:rPr>
              <a:t>(4) who opposes and </a:t>
            </a:r>
            <a:r>
              <a:rPr b="1" lang="en-US" sz="2800" spc="-1" strike="noStrike">
                <a:solidFill>
                  <a:srgbClr val="3465a4"/>
                </a:solidFill>
                <a:latin typeface="Raleway"/>
                <a:ea typeface="Raleway"/>
              </a:rPr>
              <a:t>exalts</a:t>
            </a:r>
            <a:r>
              <a:rPr b="0" lang="en-US" sz="2800" spc="-1" strike="noStrike">
                <a:solidFill>
                  <a:srgbClr val="3465a4"/>
                </a:solidFill>
                <a:latin typeface="Raleway"/>
                <a:ea typeface="Raleway"/>
              </a:rPr>
              <a:t> himself above all that is called God or that is worshiped, so that he sits </a:t>
            </a:r>
            <a:r>
              <a:rPr b="1" lang="en-US" sz="2800" spc="-1" strike="noStrike">
                <a:solidFill>
                  <a:srgbClr val="3465a4"/>
                </a:solidFill>
                <a:latin typeface="Raleway"/>
                <a:ea typeface="Raleway"/>
              </a:rPr>
              <a:t>as</a:t>
            </a:r>
            <a:r>
              <a:rPr b="0" lang="en-US" sz="2800" spc="-1" strike="noStrike">
                <a:solidFill>
                  <a:srgbClr val="3465a4"/>
                </a:solidFill>
                <a:latin typeface="Raleway"/>
                <a:ea typeface="Raleway"/>
              </a:rPr>
              <a:t> God in the temple of God, showing </a:t>
            </a:r>
            <a:r>
              <a:rPr b="1" lang="en-US" sz="2800" spc="-1" strike="noStrike">
                <a:solidFill>
                  <a:srgbClr val="3465a4"/>
                </a:solidFill>
                <a:latin typeface="Raleway"/>
                <a:ea typeface="Raleway"/>
              </a:rPr>
              <a:t>himself</a:t>
            </a:r>
            <a:r>
              <a:rPr b="0" lang="en-US" sz="2800" spc="-1" strike="noStrike">
                <a:solidFill>
                  <a:srgbClr val="3465a4"/>
                </a:solidFill>
                <a:latin typeface="Raleway"/>
                <a:ea typeface="Raleway"/>
              </a:rPr>
              <a:t> that he is God.</a:t>
            </a:r>
            <a:endParaRPr b="0" lang="en-US" sz="2800" spc="-1" strike="noStrike">
              <a:latin typeface="Raleway"/>
            </a:endParaRPr>
          </a:p>
        </p:txBody>
      </p:sp>
    </p:spTree>
  </p:cSld>
</p:notes>
</file>

<file path=ppt/notesSlides/notesSlide2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7" name="PlaceHolder 1"/>
          <p:cNvSpPr>
            <a:spLocks noGrp="1"/>
          </p:cNvSpPr>
          <p:nvPr>
            <p:ph type="sldImg"/>
          </p:nvPr>
        </p:nvSpPr>
        <p:spPr>
          <a:xfrm>
            <a:off x="533520" y="718560"/>
            <a:ext cx="6704640" cy="3771360"/>
          </a:xfrm>
          <a:prstGeom prst="rect">
            <a:avLst/>
          </a:prstGeom>
        </p:spPr>
      </p:sp>
      <p:sp>
        <p:nvSpPr>
          <p:cNvPr id="248"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Paul foretold that the man of sin, the antichrist, would arise, opposing and exalting himself against God, sitting in the place of God. He would trample underfoot the great memorial of creation that God made and blessed in commemoration of his work, and set up a rival sabbath for all to observe and honor. So he would turn the world against God.</a:t>
            </a:r>
            <a:endParaRPr b="0" lang="en-US" sz="2800" spc="-1" strike="noStrike">
              <a:latin typeface="Raleway"/>
            </a:endParaRPr>
          </a:p>
          <a:p>
            <a:r>
              <a:rPr b="0" lang="en-US" sz="2800" spc="-1" strike="noStrike">
                <a:solidFill>
                  <a:srgbClr val="ff0000"/>
                </a:solidFill>
                <a:latin typeface="Raleway"/>
              </a:rPr>
              <a:t>   </a:t>
            </a:r>
            <a:r>
              <a:rPr b="0" lang="en-US" sz="2800" spc="-1" strike="noStrike">
                <a:solidFill>
                  <a:srgbClr val="ff0000"/>
                </a:solidFill>
                <a:latin typeface="Raleway"/>
              </a:rPr>
              <a:t>Where does the antichrist power, represented by the beast of Revelation 13, derive its power?</a:t>
            </a:r>
            <a:endParaRPr b="0" lang="en-US" sz="2800" spc="-1" strike="noStrike">
              <a:latin typeface="Raleway"/>
            </a:endParaRPr>
          </a:p>
        </p:txBody>
      </p:sp>
    </p:spTree>
  </p:cSld>
</p:notes>
</file>

<file path=ppt/notesSlides/notesSlide2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9" name="PlaceHolder 1"/>
          <p:cNvSpPr>
            <a:spLocks noGrp="1"/>
          </p:cNvSpPr>
          <p:nvPr>
            <p:ph type="sldImg"/>
          </p:nvPr>
        </p:nvSpPr>
        <p:spPr>
          <a:xfrm>
            <a:off x="533520" y="718560"/>
            <a:ext cx="6704640" cy="3771360"/>
          </a:xfrm>
          <a:prstGeom prst="rect">
            <a:avLst/>
          </a:prstGeom>
        </p:spPr>
      </p:sp>
      <p:sp>
        <p:nvSpPr>
          <p:cNvPr id="250"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Revelation 13:2</a:t>
            </a:r>
            <a:endParaRPr b="0" lang="en-US" sz="2800" spc="-1" strike="noStrike">
              <a:latin typeface="Raleway"/>
            </a:endParaRPr>
          </a:p>
          <a:p>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 </a:t>
            </a:r>
            <a:r>
              <a:rPr b="1" lang="en-US" sz="2800" spc="-1" strike="noStrike">
                <a:solidFill>
                  <a:srgbClr val="3465a4"/>
                </a:solidFill>
                <a:latin typeface="Raleway"/>
                <a:ea typeface="Raleway"/>
              </a:rPr>
              <a:t>dragon</a:t>
            </a:r>
            <a:r>
              <a:rPr b="0" lang="en-US" sz="2800" spc="-1" strike="noStrike">
                <a:solidFill>
                  <a:srgbClr val="3465a4"/>
                </a:solidFill>
                <a:latin typeface="Raleway"/>
                <a:ea typeface="Raleway"/>
              </a:rPr>
              <a:t> gave him his </a:t>
            </a:r>
            <a:r>
              <a:rPr b="1" lang="en-US" sz="2800" spc="-1" strike="noStrike">
                <a:solidFill>
                  <a:srgbClr val="3465a4"/>
                </a:solidFill>
                <a:latin typeface="Raleway"/>
                <a:ea typeface="Raleway"/>
              </a:rPr>
              <a:t>power</a:t>
            </a:r>
            <a:r>
              <a:rPr b="0" lang="en-US" sz="2800" spc="-1" strike="noStrike">
                <a:solidFill>
                  <a:srgbClr val="3465a4"/>
                </a:solidFill>
                <a:latin typeface="Raleway"/>
                <a:ea typeface="Raleway"/>
              </a:rPr>
              <a:t>, his </a:t>
            </a:r>
            <a:r>
              <a:rPr b="1" lang="en-US" sz="2800" spc="-1" strike="noStrike">
                <a:solidFill>
                  <a:srgbClr val="3465a4"/>
                </a:solidFill>
                <a:latin typeface="Raleway"/>
                <a:ea typeface="Raleway"/>
              </a:rPr>
              <a:t>throne</a:t>
            </a:r>
            <a:r>
              <a:rPr b="0" lang="en-US" sz="2800" spc="-1" strike="noStrike">
                <a:solidFill>
                  <a:srgbClr val="3465a4"/>
                </a:solidFill>
                <a:latin typeface="Raleway"/>
                <a:ea typeface="Raleway"/>
              </a:rPr>
              <a:t>, and great </a:t>
            </a:r>
            <a:r>
              <a:rPr b="1" lang="en-US" sz="2800" spc="-1" strike="noStrike">
                <a:solidFill>
                  <a:srgbClr val="3465a4"/>
                </a:solidFill>
                <a:latin typeface="Raleway"/>
                <a:ea typeface="Raleway"/>
              </a:rPr>
              <a:t>authority</a:t>
            </a:r>
            <a:r>
              <a:rPr b="0" lang="en-US" sz="2800" spc="-1" strike="noStrike">
                <a:solidFill>
                  <a:srgbClr val="3465a4"/>
                </a:solidFill>
                <a:latin typeface="Raleway"/>
                <a:ea typeface="Raleway"/>
              </a:rPr>
              <a:t>.</a:t>
            </a:r>
            <a:r>
              <a:rPr b="0" lang="en-US" sz="2800" spc="-1" strike="noStrike">
                <a:solidFill>
                  <a:srgbClr val="3465a4"/>
                </a:solidFill>
                <a:latin typeface="Seravek"/>
                <a:ea typeface="Raleway"/>
              </a:rPr>
              <a:t> </a:t>
            </a:r>
            <a:r>
              <a:rPr b="0" lang="en-US" sz="2800" spc="-1" strike="noStrike">
                <a:latin typeface="Raleway"/>
              </a:rPr>
              <a:t> </a:t>
            </a:r>
            <a:endParaRPr b="0" lang="en-US" sz="2800" spc="-1" strike="noStrike">
              <a:latin typeface="Raleway"/>
            </a:endParaRPr>
          </a:p>
        </p:txBody>
      </p:sp>
    </p:spTree>
  </p:cSld>
</p:notes>
</file>

<file path=ppt/notesSlides/notesSlide2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1" name="PlaceHolder 1"/>
          <p:cNvSpPr>
            <a:spLocks noGrp="1"/>
          </p:cNvSpPr>
          <p:nvPr>
            <p:ph type="sldImg"/>
          </p:nvPr>
        </p:nvSpPr>
        <p:spPr>
          <a:xfrm>
            <a:off x="533520" y="718560"/>
            <a:ext cx="6704640" cy="3771360"/>
          </a:xfrm>
          <a:prstGeom prst="rect">
            <a:avLst/>
          </a:prstGeom>
        </p:spPr>
      </p:sp>
      <p:sp>
        <p:nvSpPr>
          <p:cNvPr id="252" name="PlaceHolder 2"/>
          <p:cNvSpPr>
            <a:spLocks noGrp="1"/>
          </p:cNvSpPr>
          <p:nvPr>
            <p:ph type="body"/>
          </p:nvPr>
        </p:nvSpPr>
        <p:spPr>
          <a:xfrm>
            <a:off x="457200" y="48006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Revelation tells us that the dragon is the one directly responsible for originating, influencing, supporting, and endorsing the beast power.</a:t>
            </a:r>
            <a:endParaRPr b="0" lang="en-US" sz="2800" spc="-1" strike="noStrike">
              <a:latin typeface="Raleway"/>
            </a:endParaRPr>
          </a:p>
          <a:p>
            <a:r>
              <a:rPr b="0" lang="en-US" sz="2800" spc="-1" strike="noStrike">
                <a:solidFill>
                  <a:srgbClr val="ff0000"/>
                </a:solidFill>
                <a:latin typeface="Raleway"/>
              </a:rPr>
              <a:t>   </a:t>
            </a:r>
            <a:r>
              <a:rPr b="0" lang="en-US" sz="2800" spc="-1" strike="noStrike">
                <a:solidFill>
                  <a:srgbClr val="ff0000"/>
                </a:solidFill>
                <a:latin typeface="Raleway"/>
              </a:rPr>
              <a:t>Who is this dragon and where did he come from?</a:t>
            </a:r>
            <a:endParaRPr b="0" lang="en-US" sz="2800" spc="-1" strike="noStrike">
              <a:latin typeface="Raleway"/>
            </a:endParaRPr>
          </a:p>
        </p:txBody>
      </p:sp>
    </p:spTree>
  </p:cSld>
</p:notes>
</file>

<file path=ppt/notesSlides/notesSlide2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3" name="PlaceHolder 1"/>
          <p:cNvSpPr>
            <a:spLocks noGrp="1"/>
          </p:cNvSpPr>
          <p:nvPr>
            <p:ph type="sldImg"/>
          </p:nvPr>
        </p:nvSpPr>
        <p:spPr>
          <a:xfrm>
            <a:off x="533520" y="718560"/>
            <a:ext cx="6704640" cy="3771360"/>
          </a:xfrm>
          <a:prstGeom prst="rect">
            <a:avLst/>
          </a:prstGeom>
        </p:spPr>
      </p:sp>
      <p:sp>
        <p:nvSpPr>
          <p:cNvPr id="254" name="PlaceHolder 2"/>
          <p:cNvSpPr>
            <a:spLocks noGrp="1"/>
          </p:cNvSpPr>
          <p:nvPr>
            <p:ph type="body"/>
          </p:nvPr>
        </p:nvSpPr>
        <p:spPr>
          <a:xfrm>
            <a:off x="349200" y="4572000"/>
            <a:ext cx="7086600" cy="6001920"/>
          </a:xfrm>
          <a:prstGeom prst="rect">
            <a:avLst/>
          </a:prstGeom>
        </p:spPr>
        <p:txBody>
          <a:bodyPr lIns="0" rIns="0" tIns="0" bIns="0">
            <a:noAutofit/>
          </a:bodyPr>
          <a:p>
            <a:pPr>
              <a:lnSpc>
                <a:spcPct val="120000"/>
              </a:lnSpc>
            </a:pPr>
            <a:r>
              <a:rPr b="0" lang="en-GB" sz="2600" spc="-1" strike="noStrike">
                <a:solidFill>
                  <a:srgbClr val="3465a4"/>
                </a:solidFill>
                <a:latin typeface="ITC Souvenir Demi"/>
                <a:ea typeface="ITC Souvenir Demi"/>
              </a:rPr>
              <a:t>Revelation 12:3, 7-9</a:t>
            </a:r>
            <a:endParaRPr b="0" lang="en-US" sz="2600" spc="-1" strike="noStrike">
              <a:latin typeface="Raleway"/>
            </a:endParaRPr>
          </a:p>
          <a:p>
            <a:r>
              <a:rPr b="0" lang="en-US" sz="2600" spc="-1" strike="noStrike">
                <a:solidFill>
                  <a:srgbClr val="3465a4"/>
                </a:solidFill>
                <a:latin typeface="Raleway"/>
                <a:ea typeface="Raleway"/>
              </a:rPr>
              <a:t>   </a:t>
            </a:r>
            <a:r>
              <a:rPr b="0" lang="en-US" sz="2600" spc="-1" strike="noStrike">
                <a:solidFill>
                  <a:srgbClr val="3465a4"/>
                </a:solidFill>
                <a:latin typeface="Raleway"/>
                <a:ea typeface="Raleway"/>
              </a:rPr>
              <a:t>And another sign appeared in </a:t>
            </a:r>
            <a:r>
              <a:rPr b="1" lang="en-US" sz="2600" spc="-1" strike="noStrike">
                <a:solidFill>
                  <a:srgbClr val="3465a4"/>
                </a:solidFill>
                <a:latin typeface="Raleway"/>
                <a:ea typeface="Raleway"/>
              </a:rPr>
              <a:t>heaven</a:t>
            </a:r>
            <a:r>
              <a:rPr b="0" lang="en-US" sz="2600" spc="-1" strike="noStrike">
                <a:solidFill>
                  <a:srgbClr val="3465a4"/>
                </a:solidFill>
                <a:latin typeface="Raleway"/>
                <a:ea typeface="Raleway"/>
              </a:rPr>
              <a:t>: behold, a great, fiery red</a:t>
            </a:r>
            <a:r>
              <a:rPr b="1" lang="en-US" sz="2600" spc="-1" strike="noStrike">
                <a:solidFill>
                  <a:srgbClr val="3465a4"/>
                </a:solidFill>
                <a:latin typeface="Raleway"/>
                <a:ea typeface="Raleway"/>
              </a:rPr>
              <a:t> dragon</a:t>
            </a:r>
            <a:r>
              <a:rPr b="0" lang="en-US" sz="2600" spc="-1" strike="noStrike">
                <a:solidFill>
                  <a:srgbClr val="3465a4"/>
                </a:solidFill>
                <a:latin typeface="Raleway"/>
                <a:ea typeface="Raleway"/>
              </a:rPr>
              <a:t> having seven heads and ten horns, and seven diadems on his heads...(7) And war broke out in heaven; Michael and His angels fought with the dragon; and the dragon and his angels fought, (8) but they did not prevail, nor was a place found for them in heaven any longer. (9) So the great dragon was cast </a:t>
            </a:r>
            <a:r>
              <a:rPr b="1" lang="en-US" sz="2600" spc="-1" strike="noStrike">
                <a:solidFill>
                  <a:srgbClr val="3465a4"/>
                </a:solidFill>
                <a:latin typeface="Raleway"/>
                <a:ea typeface="Raleway"/>
              </a:rPr>
              <a:t>out</a:t>
            </a:r>
            <a:r>
              <a:rPr b="0" lang="en-US" sz="2600" spc="-1" strike="noStrike">
                <a:solidFill>
                  <a:srgbClr val="3465a4"/>
                </a:solidFill>
                <a:latin typeface="Raleway"/>
                <a:ea typeface="Raleway"/>
              </a:rPr>
              <a:t>, that serpent of old, called the Devil and </a:t>
            </a:r>
            <a:r>
              <a:rPr b="1" lang="en-US" sz="2600" spc="-1" strike="noStrike">
                <a:solidFill>
                  <a:srgbClr val="3465a4"/>
                </a:solidFill>
                <a:latin typeface="Raleway"/>
                <a:ea typeface="Raleway"/>
              </a:rPr>
              <a:t>Satan</a:t>
            </a:r>
            <a:r>
              <a:rPr b="0" lang="en-US" sz="2600" spc="-1" strike="noStrike">
                <a:solidFill>
                  <a:srgbClr val="3465a4"/>
                </a:solidFill>
                <a:latin typeface="Raleway"/>
                <a:ea typeface="Raleway"/>
              </a:rPr>
              <a:t>, who deceives the whole world; he was cast to the </a:t>
            </a:r>
            <a:r>
              <a:rPr b="1" lang="en-US" sz="2600" spc="-1" strike="noStrike">
                <a:solidFill>
                  <a:srgbClr val="3465a4"/>
                </a:solidFill>
                <a:latin typeface="Raleway"/>
                <a:ea typeface="Raleway"/>
              </a:rPr>
              <a:t>earth</a:t>
            </a:r>
            <a:r>
              <a:rPr b="0" lang="en-US" sz="2600" spc="-1" strike="noStrike">
                <a:solidFill>
                  <a:srgbClr val="3465a4"/>
                </a:solidFill>
                <a:latin typeface="Raleway"/>
                <a:ea typeface="Raleway"/>
              </a:rPr>
              <a:t>, and his angels were cast out with him</a:t>
            </a:r>
            <a:r>
              <a:rPr b="0" lang="en-US" sz="2800" spc="-1" strike="noStrike">
                <a:solidFill>
                  <a:srgbClr val="3465a4"/>
                </a:solidFill>
                <a:latin typeface="Raleway"/>
                <a:ea typeface="Raleway"/>
              </a:rPr>
              <a:t>.</a:t>
            </a:r>
            <a:r>
              <a:rPr b="0" lang="en-US" sz="2800" spc="-1" strike="noStrike">
                <a:solidFill>
                  <a:srgbClr val="3465a4"/>
                </a:solidFill>
                <a:latin typeface="Seravek"/>
                <a:ea typeface="Raleway"/>
              </a:rPr>
              <a:t> </a:t>
            </a:r>
            <a:r>
              <a:rPr b="0" lang="en-US" sz="2800" spc="-1" strike="noStrike">
                <a:latin typeface="Raleway"/>
              </a:rPr>
              <a:t> </a:t>
            </a:r>
            <a:endParaRPr b="0" lang="en-US" sz="2800" spc="-1" strike="noStrike">
              <a:latin typeface="Raleway"/>
            </a:endParaRPr>
          </a:p>
        </p:txBody>
      </p:sp>
    </p:spTree>
  </p:cSld>
</p:notes>
</file>

<file path=ppt/notesSlides/notesSlide2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5" name="PlaceHolder 1"/>
          <p:cNvSpPr>
            <a:spLocks noGrp="1"/>
          </p:cNvSpPr>
          <p:nvPr>
            <p:ph type="sldImg"/>
          </p:nvPr>
        </p:nvSpPr>
        <p:spPr>
          <a:xfrm>
            <a:off x="533520" y="718560"/>
            <a:ext cx="6704640" cy="3771360"/>
          </a:xfrm>
          <a:prstGeom prst="rect">
            <a:avLst/>
          </a:prstGeom>
        </p:spPr>
      </p:sp>
      <p:sp>
        <p:nvSpPr>
          <p:cNvPr id="256"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The Bible is clear that this dragon is Satan, the devil, who deceives the whole world. The battle between good and evil, light and darkness, truth and error, right and wrong, goes back to Lucifer’s rebellion in heaven. </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Why did Lucifer, who was created the highest of the angels, rebel against God?</a:t>
            </a:r>
            <a:endParaRPr b="0" lang="en-US" sz="2800" spc="-1" strike="noStrike">
              <a:latin typeface="Raleway"/>
            </a:endParaRPr>
          </a:p>
        </p:txBody>
      </p:sp>
    </p:spTree>
  </p:cSld>
</p:notes>
</file>

<file path=ppt/notesSlides/notesSlide2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7" name="PlaceHolder 1"/>
          <p:cNvSpPr>
            <a:spLocks noGrp="1"/>
          </p:cNvSpPr>
          <p:nvPr>
            <p:ph type="sldImg"/>
          </p:nvPr>
        </p:nvSpPr>
        <p:spPr>
          <a:xfrm>
            <a:off x="533520" y="718560"/>
            <a:ext cx="6704640" cy="3771360"/>
          </a:xfrm>
          <a:prstGeom prst="rect">
            <a:avLst/>
          </a:prstGeom>
        </p:spPr>
      </p:sp>
      <p:sp>
        <p:nvSpPr>
          <p:cNvPr id="258"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1" lang="en-GB" sz="2800" spc="-1" strike="noStrike">
                <a:solidFill>
                  <a:srgbClr val="3465a4"/>
                </a:solidFill>
                <a:latin typeface="ITC Souvenir Demi"/>
                <a:ea typeface="ITC Souvenir Demi"/>
              </a:rPr>
              <a:t>Isaiah 14:12-14</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How you are fallen from heaven, O Lucifer, son of the morning!…</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(13) For you have said in your heart:</a:t>
            </a:r>
            <a:endParaRPr b="0" lang="en-US" sz="2800" spc="-1" strike="noStrike">
              <a:latin typeface="Raleway"/>
            </a:endParaRPr>
          </a:p>
          <a:p>
            <a:pPr>
              <a:lnSpc>
                <a:spcPct val="100000"/>
              </a:lnSpc>
            </a:pPr>
            <a:r>
              <a:rPr b="0" lang="en-US" sz="2800" spc="-1" strike="noStrike">
                <a:solidFill>
                  <a:srgbClr val="3465a4"/>
                </a:solidFill>
                <a:latin typeface="Raleway"/>
                <a:ea typeface="Raleway"/>
              </a:rPr>
              <a:t>‘</a:t>
            </a:r>
            <a:r>
              <a:rPr b="0" lang="en-US" sz="2800" spc="-1" strike="noStrike">
                <a:solidFill>
                  <a:srgbClr val="3465a4"/>
                </a:solidFill>
                <a:latin typeface="Raleway"/>
                <a:ea typeface="Raleway"/>
              </a:rPr>
              <a:t>I will </a:t>
            </a:r>
            <a:r>
              <a:rPr b="1" lang="en-US" sz="2800" spc="-1" strike="noStrike">
                <a:solidFill>
                  <a:srgbClr val="3465a4"/>
                </a:solidFill>
                <a:latin typeface="Raleway"/>
                <a:ea typeface="Raleway"/>
              </a:rPr>
              <a:t>ascend</a:t>
            </a:r>
            <a:r>
              <a:rPr b="0" lang="en-US" sz="2800" spc="-1" strike="noStrike">
                <a:solidFill>
                  <a:srgbClr val="3465a4"/>
                </a:solidFill>
                <a:latin typeface="Raleway"/>
                <a:ea typeface="Raleway"/>
              </a:rPr>
              <a:t> into heaven, I will </a:t>
            </a:r>
            <a:r>
              <a:rPr b="1" lang="en-US" sz="2800" spc="-1" strike="noStrike">
                <a:solidFill>
                  <a:srgbClr val="3465a4"/>
                </a:solidFill>
                <a:latin typeface="Raleway"/>
                <a:ea typeface="Raleway"/>
              </a:rPr>
              <a:t>exalt</a:t>
            </a:r>
            <a:r>
              <a:rPr b="0" lang="en-US" sz="2800" spc="-1" strike="noStrike">
                <a:solidFill>
                  <a:srgbClr val="3465a4"/>
                </a:solidFill>
                <a:latin typeface="Raleway"/>
                <a:ea typeface="Raleway"/>
              </a:rPr>
              <a:t> my throne above the stars of God; ...</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(14) I will ascend above the heights of the clouds, I will be </a:t>
            </a:r>
            <a:r>
              <a:rPr b="1" lang="en-US" sz="2800" spc="-1" strike="noStrike">
                <a:solidFill>
                  <a:srgbClr val="3465a4"/>
                </a:solidFill>
                <a:latin typeface="Raleway"/>
                <a:ea typeface="Raleway"/>
              </a:rPr>
              <a:t>like</a:t>
            </a:r>
            <a:r>
              <a:rPr b="0" lang="en-US" sz="2800" spc="-1" strike="noStrike">
                <a:solidFill>
                  <a:srgbClr val="3465a4"/>
                </a:solidFill>
                <a:latin typeface="Raleway"/>
                <a:ea typeface="Raleway"/>
              </a:rPr>
              <a:t> the Most High.’” </a:t>
            </a:r>
            <a:endParaRPr b="0" lang="en-US" sz="2800" spc="-1" strike="noStrike">
              <a:latin typeface="Raleway"/>
            </a:endParaRPr>
          </a:p>
        </p:txBody>
      </p:sp>
    </p:spTree>
  </p:cSld>
</p:notes>
</file>

<file path=ppt/notesSlides/notesSlide2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9" name="PlaceHolder 1"/>
          <p:cNvSpPr>
            <a:spLocks noGrp="1"/>
          </p:cNvSpPr>
          <p:nvPr>
            <p:ph type="sldImg"/>
          </p:nvPr>
        </p:nvSpPr>
        <p:spPr>
          <a:xfrm>
            <a:off x="533520" y="718560"/>
            <a:ext cx="6704640" cy="3771360"/>
          </a:xfrm>
          <a:prstGeom prst="rect">
            <a:avLst/>
          </a:prstGeom>
        </p:spPr>
      </p:sp>
      <p:sp>
        <p:nvSpPr>
          <p:cNvPr id="260" name="PlaceHolder 2"/>
          <p:cNvSpPr>
            <a:spLocks noGrp="1"/>
          </p:cNvSpPr>
          <p:nvPr>
            <p:ph type="body"/>
          </p:nvPr>
        </p:nvSpPr>
        <p:spPr>
          <a:xfrm>
            <a:off x="277200" y="4752000"/>
            <a:ext cx="7495200" cy="5429160"/>
          </a:xfrm>
          <a:prstGeom prst="rect">
            <a:avLst/>
          </a:prstGeom>
        </p:spPr>
        <p:txBody>
          <a:bodyPr lIns="0" rIns="0" tIns="0" bIns="0">
            <a:noAutofit/>
          </a:bodyPr>
          <a:p>
            <a:r>
              <a:rPr b="0" lang="en-US" sz="2600" spc="-1" strike="noStrike">
                <a:latin typeface="Raleway"/>
              </a:rPr>
              <a:t>   </a:t>
            </a:r>
            <a:r>
              <a:rPr b="0" lang="en-US" sz="2600" spc="-1" strike="noStrike">
                <a:latin typeface="Raleway"/>
              </a:rPr>
              <a:t>Lucifer was created the wisest and most beautiful of the angels. But </a:t>
            </a:r>
            <a:r>
              <a:rPr b="0" i="1" lang="en-US" sz="2600" spc="-1" strike="noStrike">
                <a:latin typeface="Raleway"/>
              </a:rPr>
              <a:t>“his heart was lifted up because of his beauty”. </a:t>
            </a:r>
            <a:r>
              <a:rPr b="0" i="1" lang="en-US" sz="2600" spc="-1" strike="noStrike" baseline="33000">
                <a:latin typeface="Raleway"/>
              </a:rPr>
              <a:t>8</a:t>
            </a:r>
            <a:r>
              <a:rPr b="0" lang="en-US" sz="2600" spc="-1" strike="noStrike">
                <a:latin typeface="Raleway"/>
              </a:rPr>
              <a:t> Lucifer’s desire for self-exaltation and worship led to his downfall. His lies and deceptions, begun in heaven, now continue on this earth. </a:t>
            </a:r>
            <a:r>
              <a:rPr b="0" i="1" lang="en-US" sz="2600" spc="-1" strike="noStrike">
                <a:latin typeface="Raleway"/>
              </a:rPr>
              <a:t>(see study on </a:t>
            </a:r>
            <a:r>
              <a:rPr b="1" i="1" lang="en-US" sz="2600" spc="-1" strike="noStrike">
                <a:latin typeface="Raleway"/>
              </a:rPr>
              <a:t>The Great Controversy</a:t>
            </a:r>
            <a:r>
              <a:rPr b="0" i="1" lang="en-US" sz="2600" spc="-1" strike="noStrike">
                <a:latin typeface="Raleway"/>
              </a:rPr>
              <a:t>)</a:t>
            </a:r>
            <a:r>
              <a:rPr b="0" lang="en-US" sz="2600" spc="-1" strike="noStrike">
                <a:latin typeface="Raleway"/>
              </a:rPr>
              <a:t>. It is this same war that is intensifying on earth today, as described in Revelation 13. The issue is still over worship...who we will serve, whose laws we will obey. </a:t>
            </a:r>
            <a:endParaRPr b="0" lang="en-US" sz="2600" spc="-1" strike="noStrike">
              <a:latin typeface="Raleway"/>
            </a:endParaRPr>
          </a:p>
          <a:p>
            <a:r>
              <a:rPr b="0" lang="en-US" sz="2600" spc="-1" strike="noStrike">
                <a:latin typeface="Raleway"/>
              </a:rPr>
              <a:t>   </a:t>
            </a:r>
            <a:r>
              <a:rPr b="0" lang="en-US" sz="2600" spc="-1" strike="noStrike">
                <a:solidFill>
                  <a:srgbClr val="ff0000"/>
                </a:solidFill>
                <a:latin typeface="Raleway"/>
              </a:rPr>
              <a:t>What did Satan demand of Jesus when He came to earth?</a:t>
            </a:r>
            <a:r>
              <a:rPr b="0" lang="en-US" sz="2800" spc="-1" strike="noStrike">
                <a:latin typeface="Raleway"/>
              </a:rPr>
              <a:t> </a:t>
            </a:r>
            <a:endParaRPr b="0" lang="en-US" sz="2800" spc="-1" strike="noStrike">
              <a:latin typeface="Raleway"/>
            </a:endParaRPr>
          </a:p>
        </p:txBody>
      </p:sp>
    </p:spTree>
  </p:cSld>
</p:notes>
</file>

<file path=ppt/notesSlides/notesSlide2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1" name="PlaceHolder 1"/>
          <p:cNvSpPr>
            <a:spLocks noGrp="1"/>
          </p:cNvSpPr>
          <p:nvPr>
            <p:ph type="sldImg"/>
          </p:nvPr>
        </p:nvSpPr>
        <p:spPr>
          <a:xfrm>
            <a:off x="533520" y="718560"/>
            <a:ext cx="6704640" cy="3771360"/>
          </a:xfrm>
          <a:prstGeom prst="rect">
            <a:avLst/>
          </a:prstGeom>
        </p:spPr>
      </p:sp>
      <p:sp>
        <p:nvSpPr>
          <p:cNvPr id="262"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1" lang="en-GB" sz="2800" spc="-1" strike="noStrike">
                <a:solidFill>
                  <a:srgbClr val="3465a4"/>
                </a:solidFill>
                <a:latin typeface="ITC Souvenir Demi"/>
                <a:ea typeface="ITC Souvenir Demi"/>
              </a:rPr>
              <a:t>Matthew 4:8,9</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Again, the devil took Him up on an exceedingly high mountain, and showed Him all the kingdoms of the world and their glory. (9) And he said to Him, “All these things I will give You if You will fall down and </a:t>
            </a:r>
            <a:r>
              <a:rPr b="1" lang="en-US" sz="2800" spc="-1" strike="noStrike">
                <a:solidFill>
                  <a:srgbClr val="3465a4"/>
                </a:solidFill>
                <a:latin typeface="Raleway"/>
                <a:ea typeface="Raleway"/>
              </a:rPr>
              <a:t>worship</a:t>
            </a:r>
            <a:r>
              <a:rPr b="0" lang="en-US" sz="2800" spc="-1" strike="noStrike">
                <a:solidFill>
                  <a:srgbClr val="3465a4"/>
                </a:solidFill>
                <a:latin typeface="Raleway"/>
                <a:ea typeface="Raleway"/>
              </a:rPr>
              <a:t> me.”</a:t>
            </a:r>
            <a:endParaRPr b="0" lang="en-US" sz="2800" spc="-1" strike="noStrike">
              <a:latin typeface="Raleway"/>
            </a:endParaRPr>
          </a:p>
        </p:txBody>
      </p:sp>
    </p:spTree>
  </p:cSld>
</p:notes>
</file>

<file path=ppt/notesSlides/notesSlide2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3" name="PlaceHolder 1"/>
          <p:cNvSpPr>
            <a:spLocks noGrp="1"/>
          </p:cNvSpPr>
          <p:nvPr>
            <p:ph type="sldImg"/>
          </p:nvPr>
        </p:nvSpPr>
        <p:spPr>
          <a:xfrm>
            <a:off x="533520" y="718560"/>
            <a:ext cx="6704640" cy="3771360"/>
          </a:xfrm>
          <a:prstGeom prst="rect">
            <a:avLst/>
          </a:prstGeom>
        </p:spPr>
      </p:sp>
      <p:sp>
        <p:nvSpPr>
          <p:cNvPr id="264" name="PlaceHolder 2"/>
          <p:cNvSpPr>
            <a:spLocks noGrp="1"/>
          </p:cNvSpPr>
          <p:nvPr>
            <p:ph type="body"/>
          </p:nvPr>
        </p:nvSpPr>
        <p:spPr>
          <a:xfrm>
            <a:off x="457200" y="4752000"/>
            <a:ext cx="70866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Satan offered Jesus power, glory, and the kingdoms of this world in exchange for worship. The devil tempts us in the same way. “To be successful in this life”, he says, “you must serve me. Your well-being is in my hands. I can give you riches, honor, and happiness. Turn your back on integrity, self-sacrifice, and eternal life.”</a:t>
            </a:r>
            <a:endParaRPr b="0" lang="en-US" sz="2800" spc="-1" strike="noStrike">
              <a:latin typeface="Raleway"/>
            </a:endParaRPr>
          </a:p>
          <a:p>
            <a:r>
              <a:rPr b="0" lang="en-US" sz="2800" spc="-1" strike="noStrike">
                <a:solidFill>
                  <a:srgbClr val="ff0000"/>
                </a:solidFill>
                <a:latin typeface="Raleway"/>
              </a:rPr>
              <a:t>   </a:t>
            </a:r>
            <a:r>
              <a:rPr b="0" lang="en-US" sz="2800" spc="-1" strike="noStrike">
                <a:solidFill>
                  <a:srgbClr val="ff0000"/>
                </a:solidFill>
                <a:latin typeface="Raleway"/>
              </a:rPr>
              <a:t>Why is God alone worthy of our worship? </a:t>
            </a:r>
            <a:endParaRPr b="0" lang="en-US" sz="2800" spc="-1" strike="noStrike">
              <a:latin typeface="Raleway"/>
            </a:endParaRPr>
          </a:p>
        </p:txBody>
      </p:sp>
    </p:spTree>
  </p:cSld>
</p:notes>
</file>

<file path=ppt/notesSlides/notesSlide2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5" name="PlaceHolder 1"/>
          <p:cNvSpPr>
            <a:spLocks noGrp="1"/>
          </p:cNvSpPr>
          <p:nvPr>
            <p:ph type="sldImg"/>
          </p:nvPr>
        </p:nvSpPr>
        <p:spPr>
          <a:xfrm>
            <a:off x="533520" y="718560"/>
            <a:ext cx="6704640" cy="3771360"/>
          </a:xfrm>
          <a:prstGeom prst="rect">
            <a:avLst/>
          </a:prstGeom>
        </p:spPr>
      </p:sp>
      <p:sp>
        <p:nvSpPr>
          <p:cNvPr id="266"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1" lang="en-GB" sz="2800" spc="-1" strike="noStrike">
                <a:solidFill>
                  <a:srgbClr val="3465a4"/>
                </a:solidFill>
                <a:latin typeface="ITC Souvenir Demi"/>
                <a:ea typeface="ITC Souvenir Demi"/>
              </a:rPr>
              <a:t>Revelation 4:11</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2" strike="noStrike">
                <a:solidFill>
                  <a:srgbClr val="3465a4"/>
                </a:solidFill>
                <a:latin typeface="Raleway"/>
                <a:ea typeface="Raleway"/>
              </a:rPr>
              <a:t>“</a:t>
            </a:r>
            <a:r>
              <a:rPr b="0" lang="en-US" sz="2800" spc="-12" strike="noStrike">
                <a:solidFill>
                  <a:srgbClr val="3465a4"/>
                </a:solidFill>
                <a:latin typeface="Raleway"/>
                <a:ea typeface="Raleway"/>
              </a:rPr>
              <a:t>You are </a:t>
            </a:r>
            <a:r>
              <a:rPr b="1" lang="en-US" sz="2800" spc="-12" strike="noStrike">
                <a:solidFill>
                  <a:srgbClr val="3465a4"/>
                </a:solidFill>
                <a:latin typeface="Raleway"/>
                <a:ea typeface="Raleway"/>
              </a:rPr>
              <a:t>worthy</a:t>
            </a:r>
            <a:r>
              <a:rPr b="0" lang="en-US" sz="2800" spc="-12" strike="noStrike">
                <a:solidFill>
                  <a:srgbClr val="3465a4"/>
                </a:solidFill>
                <a:latin typeface="Raleway"/>
                <a:ea typeface="Raleway"/>
              </a:rPr>
              <a:t>, O Lord, to receive glory and honor and power; for You </a:t>
            </a:r>
            <a:r>
              <a:rPr b="1" lang="en-US" sz="2800" spc="-12" strike="noStrike">
                <a:solidFill>
                  <a:srgbClr val="3465a4"/>
                </a:solidFill>
                <a:latin typeface="Raleway"/>
                <a:ea typeface="Raleway"/>
              </a:rPr>
              <a:t>created</a:t>
            </a:r>
            <a:r>
              <a:rPr b="0" lang="en-US" sz="2800" spc="-12" strike="noStrike">
                <a:solidFill>
                  <a:srgbClr val="3465a4"/>
                </a:solidFill>
                <a:latin typeface="Raleway"/>
                <a:ea typeface="Raleway"/>
              </a:rPr>
              <a:t> all </a:t>
            </a:r>
            <a:r>
              <a:rPr b="1" lang="en-US" sz="2800" spc="-12" strike="noStrike">
                <a:solidFill>
                  <a:srgbClr val="3465a4"/>
                </a:solidFill>
                <a:latin typeface="Raleway"/>
                <a:ea typeface="Raleway"/>
              </a:rPr>
              <a:t>things</a:t>
            </a:r>
            <a:r>
              <a:rPr b="0" lang="en-US" sz="2800" spc="-12" strike="noStrike">
                <a:solidFill>
                  <a:srgbClr val="3465a4"/>
                </a:solidFill>
                <a:latin typeface="Raleway"/>
                <a:ea typeface="Raleway"/>
              </a:rPr>
              <a:t>, and by Your will they exist and were created.”</a:t>
            </a:r>
            <a:endParaRPr b="0" lang="en-US" sz="2800" spc="-1" strike="noStrike">
              <a:latin typeface="Raleway"/>
            </a:endParaRPr>
          </a:p>
        </p:txBody>
      </p:sp>
    </p:spTree>
  </p:cSld>
</p:notes>
</file>

<file path=ppt/notesSlides/notesSlide3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7" name="PlaceHolder 1"/>
          <p:cNvSpPr>
            <a:spLocks noGrp="1"/>
          </p:cNvSpPr>
          <p:nvPr>
            <p:ph type="sldImg"/>
          </p:nvPr>
        </p:nvSpPr>
        <p:spPr>
          <a:xfrm>
            <a:off x="533520" y="718560"/>
            <a:ext cx="6704640" cy="3771360"/>
          </a:xfrm>
          <a:prstGeom prst="rect">
            <a:avLst/>
          </a:prstGeom>
        </p:spPr>
      </p:sp>
      <p:sp>
        <p:nvSpPr>
          <p:cNvPr id="268"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God alone is worthy of our worship, adoration, and allegiance because He is our Creator and Redeemer. He who made the world and everything in it is above all other gods. He is the everlasting God, all- powerful, full of wisdom, compassion and love. We are made in His image, sons and daughters of the King of Heaven.</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Does worshiping God include keeping His commandments?</a:t>
            </a:r>
            <a:endParaRPr b="0" lang="en-US" sz="2800" spc="-1" strike="noStrike">
              <a:latin typeface="Raleway"/>
            </a:endParaRPr>
          </a:p>
        </p:txBody>
      </p:sp>
    </p:spTree>
  </p:cSld>
</p:notes>
</file>

<file path=ppt/notesSlides/notesSlide3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9" name="PlaceHolder 1"/>
          <p:cNvSpPr>
            <a:spLocks noGrp="1"/>
          </p:cNvSpPr>
          <p:nvPr>
            <p:ph type="sldImg"/>
          </p:nvPr>
        </p:nvSpPr>
        <p:spPr>
          <a:xfrm>
            <a:off x="533520" y="718560"/>
            <a:ext cx="6704640" cy="3771360"/>
          </a:xfrm>
          <a:prstGeom prst="rect">
            <a:avLst/>
          </a:prstGeom>
        </p:spPr>
      </p:sp>
      <p:sp>
        <p:nvSpPr>
          <p:cNvPr id="270" name="PlaceHolder 2"/>
          <p:cNvSpPr>
            <a:spLocks noGrp="1"/>
          </p:cNvSpPr>
          <p:nvPr>
            <p:ph type="body"/>
          </p:nvPr>
        </p:nvSpPr>
        <p:spPr>
          <a:xfrm>
            <a:off x="457200" y="4752000"/>
            <a:ext cx="7315200" cy="5257800"/>
          </a:xfrm>
          <a:prstGeom prst="rect">
            <a:avLst/>
          </a:prstGeom>
        </p:spPr>
        <p:txBody>
          <a:bodyPr lIns="0" rIns="0" tIns="0" bIns="0">
            <a:noAutofit/>
          </a:bodyPr>
          <a:p>
            <a:pPr>
              <a:lnSpc>
                <a:spcPct val="120000"/>
              </a:lnSpc>
            </a:pPr>
            <a:r>
              <a:rPr b="1" lang="en-GB" sz="2800" spc="-1" strike="noStrike">
                <a:solidFill>
                  <a:srgbClr val="3465a4"/>
                </a:solidFill>
                <a:latin typeface="ITC Souvenir Demi"/>
                <a:ea typeface="ITC Souvenir Demi"/>
              </a:rPr>
              <a:t>John 14:15</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If you love Me, </a:t>
            </a:r>
            <a:r>
              <a:rPr b="1" lang="en-US" sz="2800" spc="-1" strike="noStrike">
                <a:solidFill>
                  <a:srgbClr val="3465a4"/>
                </a:solidFill>
                <a:latin typeface="Raleway"/>
                <a:ea typeface="Raleway"/>
              </a:rPr>
              <a:t>keep</a:t>
            </a:r>
            <a:r>
              <a:rPr b="0" lang="en-US" sz="2800" spc="-1" strike="noStrike">
                <a:solidFill>
                  <a:srgbClr val="3465a4"/>
                </a:solidFill>
                <a:latin typeface="Raleway"/>
                <a:ea typeface="Raleway"/>
              </a:rPr>
              <a:t> My </a:t>
            </a:r>
            <a:r>
              <a:rPr b="1" lang="en-US" sz="2800" spc="-1" strike="noStrike">
                <a:solidFill>
                  <a:srgbClr val="3465a4"/>
                </a:solidFill>
                <a:latin typeface="Raleway"/>
                <a:ea typeface="Raleway"/>
              </a:rPr>
              <a:t>commandments</a:t>
            </a:r>
            <a:r>
              <a:rPr b="0" lang="en-US" sz="2800" spc="-1" strike="noStrike">
                <a:solidFill>
                  <a:srgbClr val="3465a4"/>
                </a:solidFill>
                <a:latin typeface="Raleway"/>
                <a:ea typeface="Raleway"/>
              </a:rPr>
              <a:t>.</a:t>
            </a:r>
            <a:endParaRPr b="0" lang="en-US" sz="2800" spc="-1" strike="noStrike">
              <a:latin typeface="Raleway"/>
            </a:endParaRPr>
          </a:p>
          <a:p>
            <a:pPr>
              <a:lnSpc>
                <a:spcPct val="120000"/>
              </a:lnSpc>
            </a:pPr>
            <a:endParaRPr b="0" lang="en-US" sz="2800" spc="-1" strike="noStrike">
              <a:latin typeface="Raleway"/>
            </a:endParaRPr>
          </a:p>
          <a:p>
            <a:pPr>
              <a:lnSpc>
                <a:spcPct val="120000"/>
              </a:lnSpc>
            </a:pPr>
            <a:r>
              <a:rPr b="0" lang="en-GB" sz="2800" spc="-1" strike="noStrike">
                <a:solidFill>
                  <a:srgbClr val="3465a4"/>
                </a:solidFill>
                <a:latin typeface="ITC Souvenir Demi"/>
                <a:ea typeface="ITC Souvenir Demi"/>
              </a:rPr>
              <a:t>1 John 2:4</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He who says, “I know Him,” and does not </a:t>
            </a:r>
            <a:r>
              <a:rPr b="1" lang="en-US" sz="2800" spc="-1" strike="noStrike">
                <a:solidFill>
                  <a:srgbClr val="3465a4"/>
                </a:solidFill>
                <a:latin typeface="Raleway"/>
                <a:ea typeface="Raleway"/>
              </a:rPr>
              <a:t>keep</a:t>
            </a:r>
            <a:r>
              <a:rPr b="0" lang="en-US" sz="2800" spc="-1" strike="noStrike">
                <a:solidFill>
                  <a:srgbClr val="3465a4"/>
                </a:solidFill>
                <a:latin typeface="Raleway"/>
                <a:ea typeface="Raleway"/>
              </a:rPr>
              <a:t> His commandments, is a </a:t>
            </a:r>
            <a:r>
              <a:rPr b="1" lang="en-US" sz="2800" spc="-1" strike="noStrike">
                <a:solidFill>
                  <a:srgbClr val="3465a4"/>
                </a:solidFill>
                <a:latin typeface="Raleway"/>
                <a:ea typeface="Raleway"/>
              </a:rPr>
              <a:t>liar</a:t>
            </a:r>
            <a:r>
              <a:rPr b="0" lang="en-US" sz="2800" spc="-1" strike="noStrike">
                <a:solidFill>
                  <a:srgbClr val="3465a4"/>
                </a:solidFill>
                <a:latin typeface="Raleway"/>
                <a:ea typeface="Raleway"/>
              </a:rPr>
              <a:t> and the truth is not in him. </a:t>
            </a:r>
            <a:endParaRPr b="0" lang="en-US" sz="2800" spc="-1" strike="noStrike">
              <a:latin typeface="Raleway"/>
            </a:endParaRPr>
          </a:p>
        </p:txBody>
      </p:sp>
    </p:spTree>
  </p:cSld>
</p:notes>
</file>

<file path=ppt/notesSlides/notesSlide3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1" name="PlaceHolder 1"/>
          <p:cNvSpPr>
            <a:spLocks noGrp="1"/>
          </p:cNvSpPr>
          <p:nvPr>
            <p:ph type="sldImg"/>
          </p:nvPr>
        </p:nvSpPr>
        <p:spPr>
          <a:xfrm>
            <a:off x="533520" y="718560"/>
            <a:ext cx="6704640" cy="3771360"/>
          </a:xfrm>
          <a:prstGeom prst="rect">
            <a:avLst/>
          </a:prstGeom>
        </p:spPr>
      </p:sp>
      <p:sp>
        <p:nvSpPr>
          <p:cNvPr id="27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Worshiping the Creator finds expression in keeping the commandments of God. </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 </a:t>
            </a:r>
            <a:r>
              <a:rPr b="0" lang="en-US" sz="2800" spc="-1" strike="noStrike">
                <a:solidFill>
                  <a:srgbClr val="ff0000"/>
                </a:solidFill>
                <a:latin typeface="Raleway"/>
              </a:rPr>
              <a:t>What is special about the fourth commandment?</a:t>
            </a:r>
            <a:endParaRPr b="0" lang="en-US" sz="2800" spc="-1" strike="noStrike">
              <a:latin typeface="Raleway"/>
            </a:endParaRPr>
          </a:p>
          <a:p>
            <a:endParaRPr b="0" lang="en-US" sz="2800" spc="-1" strike="noStrike">
              <a:latin typeface="Raleway"/>
            </a:endParaRPr>
          </a:p>
          <a:p>
            <a:endParaRPr b="0" lang="en-US" sz="2800" spc="-1" strike="noStrike">
              <a:latin typeface="Raleway"/>
            </a:endParaRPr>
          </a:p>
        </p:txBody>
      </p:sp>
    </p:spTree>
  </p:cSld>
</p:notes>
</file>

<file path=ppt/notesSlides/notesSlide3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3" name="PlaceHolder 1"/>
          <p:cNvSpPr>
            <a:spLocks noGrp="1"/>
          </p:cNvSpPr>
          <p:nvPr>
            <p:ph type="sldImg"/>
          </p:nvPr>
        </p:nvSpPr>
        <p:spPr>
          <a:xfrm>
            <a:off x="533520" y="718560"/>
            <a:ext cx="6704640" cy="3771360"/>
          </a:xfrm>
          <a:prstGeom prst="rect">
            <a:avLst/>
          </a:prstGeom>
        </p:spPr>
      </p:sp>
      <p:sp>
        <p:nvSpPr>
          <p:cNvPr id="274" name="PlaceHolder 2"/>
          <p:cNvSpPr>
            <a:spLocks noGrp="1"/>
          </p:cNvSpPr>
          <p:nvPr>
            <p:ph type="body"/>
          </p:nvPr>
        </p:nvSpPr>
        <p:spPr>
          <a:xfrm>
            <a:off x="277200" y="4752000"/>
            <a:ext cx="7315200" cy="5979240"/>
          </a:xfrm>
          <a:prstGeom prst="rect">
            <a:avLst/>
          </a:prstGeom>
        </p:spPr>
        <p:txBody>
          <a:bodyPr lIns="0" rIns="0" tIns="0" bIns="0">
            <a:noAutofit/>
          </a:bodyPr>
          <a:p>
            <a:pPr>
              <a:lnSpc>
                <a:spcPct val="120000"/>
              </a:lnSpc>
            </a:pPr>
            <a:r>
              <a:rPr b="1" lang="en-GB" sz="2600" spc="-1" strike="noStrike">
                <a:solidFill>
                  <a:srgbClr val="3465a4"/>
                </a:solidFill>
                <a:latin typeface="ITC Souvenir Demi"/>
                <a:ea typeface="ITC Souvenir Demi"/>
              </a:rPr>
              <a:t>Exodus 20:8-11</a:t>
            </a:r>
            <a:endParaRPr b="0" lang="en-US" sz="2600" spc="-1" strike="noStrike">
              <a:latin typeface="Raleway"/>
            </a:endParaRPr>
          </a:p>
          <a:p>
            <a:pPr>
              <a:lnSpc>
                <a:spcPct val="100000"/>
              </a:lnSpc>
            </a:pPr>
            <a:r>
              <a:rPr b="0" lang="en-US" sz="2600" spc="-1" strike="noStrike">
                <a:solidFill>
                  <a:srgbClr val="3465a4"/>
                </a:solidFill>
                <a:latin typeface="Raleway"/>
                <a:ea typeface="Raleway"/>
              </a:rPr>
              <a:t>   “</a:t>
            </a:r>
            <a:r>
              <a:rPr b="0" lang="en-US" sz="2600" spc="-1" strike="noStrike">
                <a:solidFill>
                  <a:srgbClr val="3465a4"/>
                </a:solidFill>
                <a:latin typeface="Raleway"/>
                <a:ea typeface="Raleway"/>
              </a:rPr>
              <a:t>Remember the Sabbath day, to keep it holy. (9) Six days you shall labor and do all your work, (10) but the seventh day is the </a:t>
            </a:r>
            <a:r>
              <a:rPr b="1" lang="en-US" sz="2600" spc="-1" strike="noStrike">
                <a:solidFill>
                  <a:srgbClr val="3465a4"/>
                </a:solidFill>
                <a:latin typeface="Raleway"/>
                <a:ea typeface="Raleway"/>
              </a:rPr>
              <a:t>Sabbath</a:t>
            </a:r>
            <a:r>
              <a:rPr b="0" lang="en-US" sz="2600" spc="-1" strike="noStrike">
                <a:solidFill>
                  <a:srgbClr val="3465a4"/>
                </a:solidFill>
                <a:latin typeface="Raleway"/>
                <a:ea typeface="Raleway"/>
              </a:rPr>
              <a:t> of the Lord your </a:t>
            </a:r>
            <a:r>
              <a:rPr b="1" lang="en-US" sz="2600" spc="-12" strike="noStrike">
                <a:solidFill>
                  <a:srgbClr val="3465a4"/>
                </a:solidFill>
                <a:latin typeface="Raleway"/>
                <a:ea typeface="Raleway"/>
              </a:rPr>
              <a:t>God</a:t>
            </a:r>
            <a:r>
              <a:rPr b="0" lang="en-US" sz="2600" spc="-12" strike="noStrike">
                <a:solidFill>
                  <a:srgbClr val="3465a4"/>
                </a:solidFill>
                <a:latin typeface="Raleway"/>
                <a:ea typeface="Raleway"/>
              </a:rPr>
              <a:t>. In it, you shall do no work: you, nor your son, nor your daughter, nor your male servant, nor your female servant, nor your cattle, nor your stranger who is within your gates. (11) For in six days the Lord </a:t>
            </a:r>
            <a:r>
              <a:rPr b="1" lang="en-US" sz="2600" spc="-12" strike="noStrike">
                <a:solidFill>
                  <a:srgbClr val="3465a4"/>
                </a:solidFill>
                <a:latin typeface="Raleway"/>
                <a:ea typeface="Raleway"/>
              </a:rPr>
              <a:t>made</a:t>
            </a:r>
            <a:r>
              <a:rPr b="0" lang="en-US" sz="2600" spc="-12" strike="noStrike">
                <a:solidFill>
                  <a:srgbClr val="3465a4"/>
                </a:solidFill>
                <a:latin typeface="Raleway"/>
                <a:ea typeface="Raleway"/>
              </a:rPr>
              <a:t> the heavens and the earth, the sea, and all that is in them, and rested the seventh day. Therefore the Lord </a:t>
            </a:r>
            <a:r>
              <a:rPr b="1" lang="en-US" sz="2600" spc="-12" strike="noStrike">
                <a:solidFill>
                  <a:srgbClr val="3465a4"/>
                </a:solidFill>
                <a:latin typeface="Raleway"/>
                <a:ea typeface="Raleway"/>
              </a:rPr>
              <a:t>blessed</a:t>
            </a:r>
            <a:r>
              <a:rPr b="0" lang="en-US" sz="2600" spc="-12" strike="noStrike">
                <a:solidFill>
                  <a:srgbClr val="3465a4"/>
                </a:solidFill>
                <a:latin typeface="Raleway"/>
                <a:ea typeface="Raleway"/>
              </a:rPr>
              <a:t> the Sabbath day and </a:t>
            </a:r>
            <a:r>
              <a:rPr b="1" lang="en-US" sz="2600" spc="-12" strike="noStrike">
                <a:solidFill>
                  <a:srgbClr val="3465a4"/>
                </a:solidFill>
                <a:latin typeface="Raleway"/>
                <a:ea typeface="Raleway"/>
              </a:rPr>
              <a:t>hallowed</a:t>
            </a:r>
            <a:r>
              <a:rPr b="0" lang="en-US" sz="2600" spc="-12" strike="noStrike">
                <a:solidFill>
                  <a:srgbClr val="3465a4"/>
                </a:solidFill>
                <a:latin typeface="Raleway"/>
                <a:ea typeface="Raleway"/>
              </a:rPr>
              <a:t> it</a:t>
            </a:r>
            <a:r>
              <a:rPr b="0" lang="en-US" sz="2800" spc="-12" strike="noStrike">
                <a:solidFill>
                  <a:srgbClr val="3465a4"/>
                </a:solidFill>
                <a:latin typeface="Raleway"/>
                <a:ea typeface="Raleway"/>
              </a:rPr>
              <a:t>.</a:t>
            </a:r>
            <a:endParaRPr b="0" lang="en-US" sz="2800" spc="-1" strike="noStrike">
              <a:latin typeface="Raleway"/>
            </a:endParaRPr>
          </a:p>
        </p:txBody>
      </p:sp>
    </p:spTree>
  </p:cSld>
</p:notes>
</file>

<file path=ppt/notesSlides/notesSlide3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5" name="PlaceHolder 1"/>
          <p:cNvSpPr>
            <a:spLocks noGrp="1"/>
          </p:cNvSpPr>
          <p:nvPr>
            <p:ph type="body"/>
          </p:nvPr>
        </p:nvSpPr>
        <p:spPr>
          <a:xfrm>
            <a:off x="300600" y="4608000"/>
            <a:ext cx="7315200" cy="6307560"/>
          </a:xfrm>
          <a:prstGeom prst="rect">
            <a:avLst/>
          </a:prstGeom>
        </p:spPr>
        <p:txBody>
          <a:bodyPr lIns="0" rIns="0" tIns="0" bIns="0">
            <a:noAutofit/>
          </a:bodyPr>
          <a:p>
            <a:r>
              <a:rPr b="0" lang="en-US" sz="2400" spc="-1" strike="noStrike">
                <a:latin typeface="Raleway"/>
                <a:ea typeface="Microsoft YaHei"/>
              </a:rPr>
              <a:t>   </a:t>
            </a:r>
            <a:r>
              <a:rPr b="0" lang="en-US" sz="2400" spc="-1" strike="noStrike">
                <a:latin typeface="Raleway"/>
                <a:ea typeface="Microsoft YaHei"/>
              </a:rPr>
              <a:t>The law of God as sacred and unchanging as God Himself. It is the expression of His character and the foundation of His government. It will be the standard of character in the judgment. Without obedience to God, no worship can be pleasing to Him. Satan hates God’s law, especially the 4</a:t>
            </a:r>
            <a:r>
              <a:rPr b="0" lang="en-US" sz="2400" spc="-1" strike="noStrike" baseline="14000000">
                <a:latin typeface="Raleway"/>
                <a:ea typeface="Microsoft YaHei"/>
              </a:rPr>
              <a:t>th</a:t>
            </a:r>
            <a:r>
              <a:rPr b="0" lang="en-US" sz="2400" spc="-1" strike="noStrike">
                <a:latin typeface="Raleway"/>
                <a:ea typeface="Microsoft YaHei"/>
              </a:rPr>
              <a:t> commandment, which seals the law with the authority of God. It gives His name and title and reason to worship Him—</a:t>
            </a:r>
            <a:r>
              <a:rPr b="0" lang="en-US" sz="2400" spc="-1" strike="noStrike">
                <a:latin typeface="Raleway"/>
              </a:rPr>
              <a:t>because He is the Creator of heaven and earth and all things. To Him we owe our existence. </a:t>
            </a:r>
            <a:endParaRPr b="0" lang="en-US" sz="2400" spc="-1" strike="noStrike">
              <a:latin typeface="Raleway"/>
            </a:endParaRPr>
          </a:p>
          <a:p>
            <a:r>
              <a:rPr b="0" lang="en-US" sz="2400" spc="-1" strike="noStrike">
                <a:latin typeface="Raleway"/>
              </a:rPr>
              <a:t>   </a:t>
            </a:r>
            <a:r>
              <a:rPr b="0" lang="en-US" sz="2400" spc="-1" strike="noStrike">
                <a:latin typeface="Raleway"/>
              </a:rPr>
              <a:t>Keeping the Sabbath is the way we show  allegiance and loyalty to our Creator.             </a:t>
            </a:r>
            <a:r>
              <a:rPr b="0" lang="en-US" sz="2400" spc="-1" strike="noStrike">
                <a:latin typeface="Raleway"/>
              </a:rPr>
              <a:t>	</a:t>
            </a:r>
            <a:r>
              <a:rPr b="0" lang="en-US" sz="2400" spc="-1" strike="noStrike">
                <a:latin typeface="Raleway"/>
              </a:rPr>
              <a:t>                </a:t>
            </a:r>
            <a:r>
              <a:rPr b="0" lang="en-US" sz="2400" spc="-1" strike="noStrike">
                <a:solidFill>
                  <a:srgbClr val="ff0000"/>
                </a:solidFill>
                <a:latin typeface="Raleway"/>
              </a:rPr>
              <a:t>What special designation did God give the Sabbath?</a:t>
            </a:r>
            <a:endParaRPr b="0" lang="en-US" sz="2400" spc="-1" strike="noStrike">
              <a:latin typeface="Raleway"/>
            </a:endParaRPr>
          </a:p>
        </p:txBody>
      </p:sp>
      <p:sp>
        <p:nvSpPr>
          <p:cNvPr id="276" name="PlaceHolder 2"/>
          <p:cNvSpPr>
            <a:spLocks noGrp="1"/>
          </p:cNvSpPr>
          <p:nvPr>
            <p:ph type="sldImg"/>
          </p:nvPr>
        </p:nvSpPr>
        <p:spPr>
          <a:xfrm>
            <a:off x="533520" y="718560"/>
            <a:ext cx="6704640" cy="3771360"/>
          </a:xfrm>
          <a:prstGeom prst="rect">
            <a:avLst/>
          </a:prstGeom>
        </p:spPr>
      </p:sp>
    </p:spTree>
  </p:cSld>
</p:notes>
</file>

<file path=ppt/notesSlides/notesSlide3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7" name="PlaceHolder 1"/>
          <p:cNvSpPr>
            <a:spLocks noGrp="1"/>
          </p:cNvSpPr>
          <p:nvPr>
            <p:ph type="sldImg"/>
          </p:nvPr>
        </p:nvSpPr>
        <p:spPr>
          <a:xfrm>
            <a:off x="533520" y="718560"/>
            <a:ext cx="6704640" cy="3771360"/>
          </a:xfrm>
          <a:prstGeom prst="rect">
            <a:avLst/>
          </a:prstGeom>
        </p:spPr>
      </p:sp>
      <p:sp>
        <p:nvSpPr>
          <p:cNvPr id="278" name="PlaceHolder 2"/>
          <p:cNvSpPr>
            <a:spLocks noGrp="1"/>
          </p:cNvSpPr>
          <p:nvPr>
            <p:ph type="body"/>
          </p:nvPr>
        </p:nvSpPr>
        <p:spPr>
          <a:xfrm>
            <a:off x="228600" y="4572000"/>
            <a:ext cx="7315200" cy="7344000"/>
          </a:xfrm>
          <a:prstGeom prst="rect">
            <a:avLst/>
          </a:prstGeom>
        </p:spPr>
        <p:txBody>
          <a:bodyPr lIns="0" rIns="0" tIns="0" bIns="0">
            <a:noAutofit/>
          </a:bodyPr>
          <a:p>
            <a:pPr>
              <a:lnSpc>
                <a:spcPct val="120000"/>
              </a:lnSpc>
            </a:pPr>
            <a:r>
              <a:rPr b="0" lang="en-GB" sz="2600" spc="-1" strike="noStrike">
                <a:solidFill>
                  <a:srgbClr val="3465a4"/>
                </a:solidFill>
                <a:latin typeface="ITC Souvenir Demi"/>
                <a:ea typeface="ITC Souvenir Demi"/>
              </a:rPr>
              <a:t>Ezekiel 20:12</a:t>
            </a:r>
            <a:endParaRPr b="0" lang="en-US" sz="2600" spc="-1" strike="noStrike">
              <a:latin typeface="Raleway"/>
            </a:endParaRPr>
          </a:p>
          <a:p>
            <a:pPr>
              <a:lnSpc>
                <a:spcPct val="100000"/>
              </a:lnSpc>
            </a:pPr>
            <a:r>
              <a:rPr b="0" lang="en-US" sz="2600" spc="-1" strike="noStrike">
                <a:solidFill>
                  <a:srgbClr val="3465a4"/>
                </a:solidFill>
                <a:latin typeface="Raleway"/>
                <a:ea typeface="Raleway"/>
              </a:rPr>
              <a:t>   </a:t>
            </a:r>
            <a:r>
              <a:rPr b="0" lang="en-US" sz="2600" spc="-1" strike="noStrike">
                <a:solidFill>
                  <a:srgbClr val="3465a4"/>
                </a:solidFill>
                <a:latin typeface="Raleway"/>
                <a:ea typeface="Raleway"/>
              </a:rPr>
              <a:t>Moreover I also gave them My Sabbaths, to be a </a:t>
            </a:r>
            <a:r>
              <a:rPr b="1" lang="en-US" sz="2600" spc="-1" strike="noStrike">
                <a:solidFill>
                  <a:srgbClr val="3465a4"/>
                </a:solidFill>
                <a:latin typeface="Raleway"/>
                <a:ea typeface="Raleway"/>
              </a:rPr>
              <a:t>sign</a:t>
            </a:r>
            <a:r>
              <a:rPr b="0" lang="en-US" sz="2600" spc="-1" strike="noStrike">
                <a:solidFill>
                  <a:srgbClr val="3465a4"/>
                </a:solidFill>
                <a:latin typeface="Raleway"/>
                <a:ea typeface="Raleway"/>
              </a:rPr>
              <a:t> between them and Me, that they might know that I am the Lord who </a:t>
            </a:r>
            <a:r>
              <a:rPr b="1" lang="en-US" sz="2600" spc="-1" strike="noStrike">
                <a:solidFill>
                  <a:srgbClr val="3465a4"/>
                </a:solidFill>
                <a:latin typeface="Raleway"/>
                <a:ea typeface="Raleway"/>
              </a:rPr>
              <a:t>sanctifies</a:t>
            </a:r>
            <a:r>
              <a:rPr b="0" lang="en-US" sz="2600" spc="-1" strike="noStrike">
                <a:solidFill>
                  <a:srgbClr val="3465a4"/>
                </a:solidFill>
                <a:latin typeface="Raleway"/>
                <a:ea typeface="Raleway"/>
              </a:rPr>
              <a:t> them.  </a:t>
            </a:r>
            <a:endParaRPr b="0" lang="en-US" sz="2600" spc="-1" strike="noStrike">
              <a:latin typeface="Raleway"/>
            </a:endParaRPr>
          </a:p>
          <a:p>
            <a:pPr>
              <a:lnSpc>
                <a:spcPct val="120000"/>
              </a:lnSpc>
            </a:pPr>
            <a:r>
              <a:rPr b="0" lang="en-GB" sz="2600" spc="-1" strike="noStrike">
                <a:solidFill>
                  <a:srgbClr val="3465a4"/>
                </a:solidFill>
                <a:latin typeface="ITC Souvenir Demi"/>
                <a:ea typeface="ITC Souvenir Demi"/>
              </a:rPr>
              <a:t>Exodus 31:16,17</a:t>
            </a:r>
            <a:endParaRPr b="0" lang="en-US" sz="2600" spc="-1" strike="noStrike">
              <a:latin typeface="Raleway"/>
            </a:endParaRPr>
          </a:p>
          <a:p>
            <a:r>
              <a:rPr b="0" lang="en-US" sz="2600" spc="-1" strike="noStrike">
                <a:solidFill>
                  <a:srgbClr val="3465a4"/>
                </a:solidFill>
                <a:latin typeface="Raleway"/>
                <a:ea typeface="Raleway"/>
              </a:rPr>
              <a:t>   </a:t>
            </a:r>
            <a:r>
              <a:rPr b="0" lang="en-US" sz="2600" spc="-1" strike="noStrike">
                <a:solidFill>
                  <a:srgbClr val="3465a4"/>
                </a:solidFill>
                <a:latin typeface="Raleway"/>
                <a:ea typeface="Raleway"/>
              </a:rPr>
              <a:t>Therefore the children of Israel shall keep the Sabbath, to observe the Sabbath throughout their generations as a perpetual covenant. (17) It is a </a:t>
            </a:r>
            <a:r>
              <a:rPr b="1" lang="en-US" sz="2600" spc="-1" strike="noStrike">
                <a:solidFill>
                  <a:srgbClr val="3465a4"/>
                </a:solidFill>
                <a:latin typeface="Raleway"/>
                <a:ea typeface="Raleway"/>
              </a:rPr>
              <a:t>sign</a:t>
            </a:r>
            <a:r>
              <a:rPr b="0" lang="en-US" sz="2600" spc="-1" strike="noStrike">
                <a:solidFill>
                  <a:srgbClr val="3465a4"/>
                </a:solidFill>
                <a:latin typeface="Raleway"/>
                <a:ea typeface="Raleway"/>
              </a:rPr>
              <a:t> between Me and the children of Israel forever; for in six days the Lord made the heavens and the earth, and on the seventh day He rested and was refreshed.’ ”</a:t>
            </a:r>
            <a:r>
              <a:rPr b="0" lang="en-US" sz="2600" spc="-1" strike="noStrike">
                <a:solidFill>
                  <a:srgbClr val="3465a4"/>
                </a:solidFill>
                <a:latin typeface="Seravek"/>
                <a:ea typeface="Raleway"/>
              </a:rPr>
              <a:t> </a:t>
            </a:r>
            <a:r>
              <a:rPr b="0" lang="en-US" sz="2800" spc="-1" strike="noStrike">
                <a:latin typeface="Raleway"/>
              </a:rPr>
              <a:t> </a:t>
            </a:r>
            <a:endParaRPr b="0" lang="en-US" sz="2800" spc="-1" strike="noStrike">
              <a:latin typeface="Raleway"/>
            </a:endParaRPr>
          </a:p>
        </p:txBody>
      </p:sp>
    </p:spTree>
  </p:cSld>
</p:notes>
</file>

<file path=ppt/notesSlides/notesSlide3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9" name="PlaceHolder 1"/>
          <p:cNvSpPr>
            <a:spLocks noGrp="1"/>
          </p:cNvSpPr>
          <p:nvPr>
            <p:ph type="sldImg"/>
          </p:nvPr>
        </p:nvSpPr>
        <p:spPr>
          <a:xfrm>
            <a:off x="533520" y="718560"/>
            <a:ext cx="6704640" cy="3771360"/>
          </a:xfrm>
          <a:prstGeom prst="rect">
            <a:avLst/>
          </a:prstGeom>
        </p:spPr>
      </p:sp>
      <p:sp>
        <p:nvSpPr>
          <p:cNvPr id="280"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God has designated the Sabbath as a sign of loyalty between us and Him, a sign that we recognize Him as the Creator of heaven and earth, and the One Who sanctifies, or re-creates us. We acknowledge that He has the power to do this. </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Why is this </a:t>
            </a:r>
            <a:r>
              <a:rPr b="1" lang="en-US" sz="2800" spc="-1" strike="noStrike">
                <a:solidFill>
                  <a:srgbClr val="ff0000"/>
                </a:solidFill>
                <a:latin typeface="Raleway"/>
              </a:rPr>
              <a:t>not</a:t>
            </a:r>
            <a:r>
              <a:rPr b="0" lang="en-US" sz="2800" spc="-1" strike="noStrike">
                <a:solidFill>
                  <a:srgbClr val="ff0000"/>
                </a:solidFill>
                <a:latin typeface="Raleway"/>
              </a:rPr>
              <a:t> legalism?</a:t>
            </a:r>
            <a:endParaRPr b="0" lang="en-US" sz="2800" spc="-1" strike="noStrike">
              <a:latin typeface="Raleway"/>
            </a:endParaRPr>
          </a:p>
        </p:txBody>
      </p:sp>
    </p:spTree>
  </p:cSld>
</p:notes>
</file>

<file path=ppt/notesSlides/notesSlide3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1" name="PlaceHolder 1"/>
          <p:cNvSpPr>
            <a:spLocks noGrp="1"/>
          </p:cNvSpPr>
          <p:nvPr>
            <p:ph type="sldImg"/>
          </p:nvPr>
        </p:nvSpPr>
        <p:spPr>
          <a:xfrm>
            <a:off x="533520" y="718560"/>
            <a:ext cx="6704640" cy="3771360"/>
          </a:xfrm>
          <a:prstGeom prst="rect">
            <a:avLst/>
          </a:prstGeom>
        </p:spPr>
      </p:sp>
      <p:sp>
        <p:nvSpPr>
          <p:cNvPr id="282"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Hebrews 8:10</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For this is the covenant that I will make with the house of Israel after those days, says the Lord: I will </a:t>
            </a:r>
            <a:r>
              <a:rPr b="1" lang="en-US" sz="2800" spc="-1" strike="noStrike">
                <a:solidFill>
                  <a:srgbClr val="3465a4"/>
                </a:solidFill>
                <a:latin typeface="Raleway"/>
                <a:ea typeface="Raleway"/>
              </a:rPr>
              <a:t>put</a:t>
            </a:r>
            <a:r>
              <a:rPr b="0" lang="en-US" sz="2800" spc="-1" strike="noStrike">
                <a:solidFill>
                  <a:srgbClr val="3465a4"/>
                </a:solidFill>
                <a:latin typeface="Raleway"/>
                <a:ea typeface="Raleway"/>
              </a:rPr>
              <a:t> My laws in their mind and </a:t>
            </a:r>
            <a:r>
              <a:rPr b="1" lang="en-US" sz="2800" spc="-1" strike="noStrike">
                <a:solidFill>
                  <a:srgbClr val="3465a4"/>
                </a:solidFill>
                <a:latin typeface="Raleway"/>
                <a:ea typeface="Raleway"/>
              </a:rPr>
              <a:t>write</a:t>
            </a:r>
            <a:r>
              <a:rPr b="0" lang="en-US" sz="2800" spc="-1" strike="noStrike">
                <a:solidFill>
                  <a:srgbClr val="3465a4"/>
                </a:solidFill>
                <a:latin typeface="Raleway"/>
                <a:ea typeface="Raleway"/>
              </a:rPr>
              <a:t> them on their </a:t>
            </a:r>
            <a:r>
              <a:rPr b="0" lang="en-US" sz="2800" spc="-32" strike="noStrike">
                <a:solidFill>
                  <a:srgbClr val="3465a4"/>
                </a:solidFill>
                <a:latin typeface="Raleway"/>
                <a:ea typeface="Raleway"/>
              </a:rPr>
              <a:t>hearts; and I will </a:t>
            </a:r>
            <a:r>
              <a:rPr b="1" lang="en-US" sz="2800" spc="-32" strike="noStrike">
                <a:solidFill>
                  <a:srgbClr val="3465a4"/>
                </a:solidFill>
                <a:latin typeface="Raleway"/>
                <a:ea typeface="Raleway"/>
              </a:rPr>
              <a:t>be</a:t>
            </a:r>
            <a:r>
              <a:rPr b="0" lang="en-US" sz="2800" spc="-32" strike="noStrike">
                <a:solidFill>
                  <a:srgbClr val="3465a4"/>
                </a:solidFill>
                <a:latin typeface="Raleway"/>
                <a:ea typeface="Raleway"/>
              </a:rPr>
              <a:t> their God, and they shall be My people. </a:t>
            </a:r>
            <a:r>
              <a:rPr b="0" lang="en-US" sz="2800" spc="-32" strike="noStrike">
                <a:solidFill>
                  <a:srgbClr val="000000"/>
                </a:solidFill>
                <a:latin typeface="Raleway"/>
                <a:ea typeface="Raleway"/>
              </a:rPr>
              <a:t> </a:t>
            </a:r>
            <a:r>
              <a:rPr b="0" lang="en-US" sz="3000" spc="-1" strike="noStrike">
                <a:solidFill>
                  <a:srgbClr val="000000"/>
                </a:solidFill>
                <a:latin typeface="Raleway"/>
                <a:ea typeface="Raleway"/>
              </a:rPr>
              <a:t> </a:t>
            </a:r>
            <a:endParaRPr b="0" lang="en-US" sz="3000" spc="-1" strike="noStrike">
              <a:latin typeface="Raleway"/>
            </a:endParaRPr>
          </a:p>
        </p:txBody>
      </p:sp>
    </p:spTree>
  </p:cSld>
</p:notes>
</file>

<file path=ppt/notesSlides/notesSlide3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3" name="PlaceHolder 1"/>
          <p:cNvSpPr>
            <a:spLocks noGrp="1"/>
          </p:cNvSpPr>
          <p:nvPr>
            <p:ph type="sldImg"/>
          </p:nvPr>
        </p:nvSpPr>
        <p:spPr>
          <a:xfrm>
            <a:off x="533520" y="718560"/>
            <a:ext cx="6704640" cy="3771360"/>
          </a:xfrm>
          <a:prstGeom prst="rect">
            <a:avLst/>
          </a:prstGeom>
        </p:spPr>
      </p:sp>
      <p:sp>
        <p:nvSpPr>
          <p:cNvPr id="284" name="PlaceHolder 2"/>
          <p:cNvSpPr>
            <a:spLocks noGrp="1"/>
          </p:cNvSpPr>
          <p:nvPr>
            <p:ph type="body"/>
          </p:nvPr>
        </p:nvSpPr>
        <p:spPr>
          <a:xfrm>
            <a:off x="457200" y="4752000"/>
            <a:ext cx="7086600" cy="6264360"/>
          </a:xfrm>
          <a:prstGeom prst="rect">
            <a:avLst/>
          </a:prstGeom>
        </p:spPr>
        <p:txBody>
          <a:bodyPr lIns="0" rIns="0" tIns="0" bIns="0">
            <a:noAutofit/>
          </a:bodyPr>
          <a:p>
            <a:r>
              <a:rPr b="0" lang="en-US" sz="2600" spc="-1" strike="noStrike">
                <a:latin typeface="Raleway"/>
              </a:rPr>
              <a:t>   </a:t>
            </a:r>
            <a:r>
              <a:rPr b="0" lang="en-US" sz="2600" spc="-1" strike="noStrike">
                <a:latin typeface="Raleway"/>
              </a:rPr>
              <a:t>Those who follow Jesus have allowed Him to write His law in their hearts. We are told, </a:t>
            </a:r>
            <a:r>
              <a:rPr b="0" i="1" lang="en-US" sz="2600" spc="-1" strike="noStrike">
                <a:latin typeface="Raleway"/>
              </a:rPr>
              <a:t>“Work out your own salvation with fear and trembling, for it is God </a:t>
            </a:r>
            <a:r>
              <a:rPr b="1" i="1" lang="en-US" sz="2600" spc="-1" strike="noStrike">
                <a:latin typeface="Raleway"/>
              </a:rPr>
              <a:t>Who works in you</a:t>
            </a:r>
            <a:r>
              <a:rPr b="0" i="1" lang="en-US" sz="2600" spc="-1" strike="noStrike">
                <a:latin typeface="Raleway"/>
              </a:rPr>
              <a:t> both to will and to do for His good pleasure.” </a:t>
            </a:r>
            <a:r>
              <a:rPr b="0" i="1" lang="en-US" sz="2600" spc="-1" strike="noStrike" baseline="33000">
                <a:latin typeface="Raleway"/>
              </a:rPr>
              <a:t>9</a:t>
            </a:r>
            <a:r>
              <a:rPr b="0" lang="en-US" sz="2600" spc="-1" strike="noStrike">
                <a:latin typeface="Raleway"/>
              </a:rPr>
              <a:t>  </a:t>
            </a:r>
            <a:endParaRPr b="0" lang="en-US" sz="2600" spc="-1" strike="noStrike">
              <a:latin typeface="Raleway"/>
            </a:endParaRPr>
          </a:p>
          <a:p>
            <a:r>
              <a:rPr b="0" lang="en-US" sz="2600" spc="-1" strike="noStrike">
                <a:latin typeface="Raleway"/>
              </a:rPr>
              <a:t>   </a:t>
            </a:r>
            <a:r>
              <a:rPr b="0" lang="en-US" sz="2600" spc="-1" strike="noStrike">
                <a:latin typeface="Raleway"/>
              </a:rPr>
              <a:t>These are the true worshipers, those who worship God both </a:t>
            </a:r>
            <a:r>
              <a:rPr b="0" i="1" lang="en-US" sz="2600" spc="-1" strike="noStrike">
                <a:latin typeface="Raleway"/>
              </a:rPr>
              <a:t>“in spirit and in truth”. </a:t>
            </a:r>
            <a:r>
              <a:rPr b="0" i="1" lang="en-US" sz="2600" spc="-1" strike="noStrike" baseline="33000">
                <a:latin typeface="Raleway"/>
              </a:rPr>
              <a:t>10</a:t>
            </a:r>
            <a:r>
              <a:rPr b="0" lang="en-US" sz="2600" spc="-1" strike="noStrike" baseline="33000">
                <a:latin typeface="Raleway"/>
              </a:rPr>
              <a:t> </a:t>
            </a:r>
            <a:endParaRPr b="0" lang="en-US" sz="2600" spc="-1" strike="noStrike">
              <a:latin typeface="Raleway"/>
            </a:endParaRPr>
          </a:p>
          <a:p>
            <a:r>
              <a:rPr b="0" lang="en-US" sz="2600" spc="-1" strike="noStrike">
                <a:latin typeface="Raleway"/>
              </a:rPr>
              <a:t>They are described in Revelation as </a:t>
            </a:r>
            <a:r>
              <a:rPr b="0" i="1" lang="en-US" sz="2600" spc="-1" strike="noStrike">
                <a:latin typeface="Raleway"/>
              </a:rPr>
              <a:t>“the ones who follow the Lamb wherever He goes”. </a:t>
            </a:r>
            <a:r>
              <a:rPr b="0" i="1" lang="en-US" sz="2600" spc="-1" strike="noStrike" baseline="33000">
                <a:latin typeface="Raleway"/>
              </a:rPr>
              <a:t>11</a:t>
            </a:r>
            <a:endParaRPr b="0" lang="en-US" sz="2600" spc="-1" strike="noStrike">
              <a:latin typeface="Raleway"/>
            </a:endParaRPr>
          </a:p>
          <a:p>
            <a:r>
              <a:rPr b="0" lang="en-US" sz="2600" spc="-1" strike="noStrike">
                <a:latin typeface="Raleway"/>
              </a:rPr>
              <a:t>   </a:t>
            </a:r>
            <a:r>
              <a:rPr b="0" lang="en-US" sz="2600" spc="-1" strike="noStrike">
                <a:latin typeface="Raleway"/>
              </a:rPr>
              <a:t>On the other hand, counterfeit worship involves worshiping the beast and receiving his mark. </a:t>
            </a:r>
            <a:endParaRPr b="0" lang="en-US" sz="2600" spc="-1" strike="noStrike">
              <a:latin typeface="Raleway"/>
            </a:endParaRPr>
          </a:p>
          <a:p>
            <a:r>
              <a:rPr b="0" lang="en-US" sz="2600" spc="-1" strike="noStrike">
                <a:solidFill>
                  <a:srgbClr val="ff0000"/>
                </a:solidFill>
                <a:latin typeface="Raleway"/>
              </a:rPr>
              <a:t>   </a:t>
            </a:r>
            <a:r>
              <a:rPr b="0" lang="en-US" sz="2600" spc="-1" strike="noStrike">
                <a:solidFill>
                  <a:srgbClr val="ff0000"/>
                </a:solidFill>
                <a:latin typeface="Raleway"/>
              </a:rPr>
              <a:t>How did Jesus define false worship?</a:t>
            </a:r>
            <a:endParaRPr b="0" lang="en-US" sz="2600" spc="-1" strike="noStrike">
              <a:latin typeface="Raleway"/>
            </a:endParaRPr>
          </a:p>
          <a:p>
            <a:r>
              <a:rPr b="0" i="1" lang="en-US" sz="2800" spc="-1" strike="noStrike" baseline="33000">
                <a:latin typeface="Raleway"/>
              </a:rPr>
              <a:t>   </a:t>
            </a:r>
            <a:endParaRPr b="0" lang="en-US" sz="2800" spc="-1" strike="noStrike">
              <a:latin typeface="Raleway"/>
            </a:endParaRPr>
          </a:p>
        </p:txBody>
      </p:sp>
    </p:spTree>
  </p:cSld>
</p:notes>
</file>

<file path=ppt/notesSlides/notesSlide3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5" name="PlaceHolder 1"/>
          <p:cNvSpPr>
            <a:spLocks noGrp="1"/>
          </p:cNvSpPr>
          <p:nvPr>
            <p:ph type="sldImg"/>
          </p:nvPr>
        </p:nvSpPr>
        <p:spPr>
          <a:xfrm>
            <a:off x="533520" y="718560"/>
            <a:ext cx="6704640" cy="3771360"/>
          </a:xfrm>
          <a:prstGeom prst="rect">
            <a:avLst/>
          </a:prstGeom>
        </p:spPr>
      </p:sp>
      <p:sp>
        <p:nvSpPr>
          <p:cNvPr id="286"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1" lang="en-GB" sz="2800" spc="-1" strike="noStrike">
                <a:solidFill>
                  <a:srgbClr val="3465a4"/>
                </a:solidFill>
                <a:latin typeface="ITC Souvenir Demi"/>
                <a:ea typeface="ITC Souvenir Demi"/>
              </a:rPr>
              <a:t>Mark 7:7,9</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2" strike="noStrike">
                <a:solidFill>
                  <a:srgbClr val="3465a4"/>
                </a:solidFill>
                <a:latin typeface="Raleway"/>
                <a:ea typeface="Raleway"/>
              </a:rPr>
              <a:t>And in vain they worship Me, teaching</a:t>
            </a:r>
            <a:r>
              <a:rPr b="0" lang="en-US" sz="2800" spc="-1" strike="noStrike">
                <a:solidFill>
                  <a:srgbClr val="3465a4"/>
                </a:solidFill>
                <a:latin typeface="Raleway"/>
                <a:ea typeface="Raleway"/>
              </a:rPr>
              <a:t> as doctrines the commandments of men. (9) He said to them, “All too well you reject the </a:t>
            </a:r>
            <a:r>
              <a:rPr b="1" lang="en-US" sz="2800" spc="-1" strike="noStrike">
                <a:solidFill>
                  <a:srgbClr val="3465a4"/>
                </a:solidFill>
                <a:latin typeface="Raleway"/>
                <a:ea typeface="Raleway"/>
              </a:rPr>
              <a:t>commandment</a:t>
            </a:r>
            <a:r>
              <a:rPr b="0" lang="en-US" sz="2800" spc="-1" strike="noStrike">
                <a:solidFill>
                  <a:srgbClr val="3465a4"/>
                </a:solidFill>
                <a:latin typeface="Raleway"/>
                <a:ea typeface="Raleway"/>
              </a:rPr>
              <a:t> of God, that you may keep your </a:t>
            </a:r>
            <a:r>
              <a:rPr b="1" lang="en-US" sz="2800" spc="-1" strike="noStrike">
                <a:solidFill>
                  <a:srgbClr val="3465a4"/>
                </a:solidFill>
                <a:latin typeface="Raleway"/>
                <a:ea typeface="Raleway"/>
              </a:rPr>
              <a:t>tradition</a:t>
            </a:r>
            <a:r>
              <a:rPr b="0" lang="en-US" sz="2800" spc="-1" strike="noStrike">
                <a:solidFill>
                  <a:srgbClr val="3465a4"/>
                </a:solidFill>
                <a:latin typeface="Raleway"/>
                <a:ea typeface="Raleway"/>
              </a:rPr>
              <a:t>.”</a:t>
            </a:r>
            <a:endParaRPr b="0" lang="en-US" sz="2800" spc="-1" strike="noStrike">
              <a:latin typeface="Raleway"/>
            </a:endParaRPr>
          </a:p>
        </p:txBody>
      </p:sp>
    </p:spTree>
  </p:cSld>
</p:notes>
</file>

<file path=ppt/notesSlides/notesSlide4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7" name="PlaceHolder 1"/>
          <p:cNvSpPr>
            <a:spLocks noGrp="1"/>
          </p:cNvSpPr>
          <p:nvPr>
            <p:ph type="sldImg"/>
          </p:nvPr>
        </p:nvSpPr>
        <p:spPr>
          <a:xfrm>
            <a:off x="533520" y="718560"/>
            <a:ext cx="6704640" cy="3771360"/>
          </a:xfrm>
          <a:prstGeom prst="rect">
            <a:avLst/>
          </a:prstGeom>
        </p:spPr>
      </p:sp>
      <p:sp>
        <p:nvSpPr>
          <p:cNvPr id="288" name="PlaceHolder 2"/>
          <p:cNvSpPr>
            <a:spLocks noGrp="1"/>
          </p:cNvSpPr>
          <p:nvPr>
            <p:ph type="body"/>
          </p:nvPr>
        </p:nvSpPr>
        <p:spPr>
          <a:xfrm>
            <a:off x="241200" y="4752000"/>
            <a:ext cx="7315200" cy="5429160"/>
          </a:xfrm>
          <a:prstGeom prst="rect">
            <a:avLst/>
          </a:prstGeom>
        </p:spPr>
        <p:txBody>
          <a:bodyPr lIns="0" rIns="0" tIns="0" bIns="0">
            <a:noAutofit/>
          </a:bodyPr>
          <a:p>
            <a:r>
              <a:rPr b="0" lang="en-US" sz="2700" spc="-1" strike="noStrike">
                <a:latin typeface="Raleway"/>
              </a:rPr>
              <a:t>    </a:t>
            </a:r>
            <a:r>
              <a:rPr b="0" lang="en-US" sz="2700" spc="-1" strike="noStrike">
                <a:latin typeface="Raleway"/>
              </a:rPr>
              <a:t>When doctrines of man are substituted for the commandments of God, and legislative power is brought to bear on God’s faithful followers, each will have to make a choice for eternity. The issue is one of loyalty. One group </a:t>
            </a:r>
            <a:r>
              <a:rPr b="0" i="1" lang="en-US" sz="2700" spc="-1" strike="noStrike">
                <a:latin typeface="Raleway"/>
              </a:rPr>
              <a:t>“worships the beast and his image, and receives his mark”</a:t>
            </a:r>
            <a:r>
              <a:rPr b="0" lang="en-US" sz="2700" spc="-1" strike="noStrike">
                <a:latin typeface="Raleway"/>
              </a:rPr>
              <a:t> </a:t>
            </a:r>
            <a:r>
              <a:rPr b="0" lang="en-US" sz="2700" spc="-1" strike="noStrike" baseline="33000">
                <a:latin typeface="Raleway"/>
              </a:rPr>
              <a:t>12</a:t>
            </a:r>
            <a:r>
              <a:rPr b="0" lang="en-US" sz="2700" spc="-1" strike="noStrike">
                <a:latin typeface="Raleway"/>
              </a:rPr>
              <a:t>, and brings upon themselves the awful judgments of God threatened by the third angel. </a:t>
            </a:r>
            <a:endParaRPr b="0" lang="en-US" sz="2700" spc="-1" strike="noStrike">
              <a:latin typeface="Raleway"/>
            </a:endParaRPr>
          </a:p>
          <a:p>
            <a:r>
              <a:rPr b="0" lang="en-US" sz="2700" spc="-1" strike="noStrike">
                <a:latin typeface="Raleway"/>
              </a:rPr>
              <a:t>   </a:t>
            </a:r>
            <a:r>
              <a:rPr b="0" lang="en-US" sz="2700" spc="-1" strike="noStrike">
                <a:latin typeface="Raleway"/>
              </a:rPr>
              <a:t>In contrast, the other group are the ones who </a:t>
            </a:r>
            <a:r>
              <a:rPr b="0" i="1" lang="en-US" sz="2700" spc="-1" strike="noStrike">
                <a:latin typeface="Raleway"/>
              </a:rPr>
              <a:t>“keep the commandments of God, and the faith of Jesus”. </a:t>
            </a:r>
            <a:r>
              <a:rPr b="0" i="1" lang="en-US" sz="2700" spc="-1" strike="noStrike" baseline="33000">
                <a:latin typeface="Raleway"/>
              </a:rPr>
              <a:t>13</a:t>
            </a:r>
            <a:endParaRPr b="0" lang="en-US" sz="2700" spc="-1" strike="noStrike">
              <a:latin typeface="Raleway"/>
            </a:endParaRPr>
          </a:p>
          <a:p>
            <a:r>
              <a:rPr b="0" lang="en-US" sz="2700" spc="-1" strike="noStrike">
                <a:solidFill>
                  <a:srgbClr val="ff0000"/>
                </a:solidFill>
                <a:latin typeface="Raleway"/>
              </a:rPr>
              <a:t>   </a:t>
            </a:r>
            <a:r>
              <a:rPr b="0" lang="en-US" sz="2700" spc="-1" strike="noStrike">
                <a:solidFill>
                  <a:srgbClr val="ff0000"/>
                </a:solidFill>
                <a:latin typeface="Raleway"/>
              </a:rPr>
              <a:t>What is the mark of the beast?</a:t>
            </a:r>
            <a:endParaRPr b="0" lang="en-US" sz="2700" spc="-1" strike="noStrike">
              <a:latin typeface="Raleway"/>
            </a:endParaRPr>
          </a:p>
        </p:txBody>
      </p:sp>
    </p:spTree>
  </p:cSld>
</p:notes>
</file>

<file path=ppt/notesSlides/notesSlide4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9" name="PlaceHolder 1"/>
          <p:cNvSpPr>
            <a:spLocks noGrp="1"/>
          </p:cNvSpPr>
          <p:nvPr>
            <p:ph type="sldImg"/>
          </p:nvPr>
        </p:nvSpPr>
        <p:spPr>
          <a:xfrm>
            <a:off x="533520" y="718560"/>
            <a:ext cx="6704640" cy="3771360"/>
          </a:xfrm>
          <a:prstGeom prst="rect">
            <a:avLst/>
          </a:prstGeom>
        </p:spPr>
      </p:sp>
      <p:sp>
        <p:nvSpPr>
          <p:cNvPr id="290"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1" lang="en-GB" sz="2800" spc="-1" strike="noStrike">
                <a:solidFill>
                  <a:srgbClr val="3465a4"/>
                </a:solidFill>
                <a:latin typeface="ITC Souvenir Demi"/>
                <a:ea typeface="ITC Souvenir Demi"/>
              </a:rPr>
              <a:t>Daniel 7:25; 8:12</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He shall speak </a:t>
            </a:r>
            <a:r>
              <a:rPr b="1" lang="en-US" sz="2800" spc="-1" strike="noStrike">
                <a:solidFill>
                  <a:srgbClr val="3465a4"/>
                </a:solidFill>
                <a:latin typeface="Raleway"/>
                <a:ea typeface="Raleway"/>
              </a:rPr>
              <a:t>pompous</a:t>
            </a:r>
            <a:r>
              <a:rPr b="0" lang="en-US" sz="2800" spc="-1" strike="noStrike">
                <a:solidFill>
                  <a:srgbClr val="3465a4"/>
                </a:solidFill>
                <a:latin typeface="Raleway"/>
                <a:ea typeface="Raleway"/>
              </a:rPr>
              <a:t> words against the Most High, shall persecute the saints of the Most High, and shall intend to change </a:t>
            </a:r>
            <a:r>
              <a:rPr b="1" lang="en-US" sz="2800" spc="-1" strike="noStrike">
                <a:solidFill>
                  <a:srgbClr val="3465a4"/>
                </a:solidFill>
                <a:latin typeface="Raleway"/>
                <a:ea typeface="Raleway"/>
              </a:rPr>
              <a:t>times</a:t>
            </a:r>
            <a:r>
              <a:rPr b="0" lang="en-US" sz="2800" spc="-1" strike="noStrike">
                <a:solidFill>
                  <a:srgbClr val="3465a4"/>
                </a:solidFill>
                <a:latin typeface="Raleway"/>
                <a:ea typeface="Raleway"/>
              </a:rPr>
              <a:t> and </a:t>
            </a:r>
            <a:r>
              <a:rPr b="1" lang="en-US" sz="2800" spc="-1" strike="noStrike">
                <a:solidFill>
                  <a:srgbClr val="3465a4"/>
                </a:solidFill>
                <a:latin typeface="Raleway"/>
                <a:ea typeface="Raleway"/>
              </a:rPr>
              <a:t>law</a:t>
            </a:r>
            <a:r>
              <a:rPr b="0" lang="en-US" sz="2800" spc="-1" strike="noStrike">
                <a:solidFill>
                  <a:srgbClr val="3465a4"/>
                </a:solidFill>
                <a:latin typeface="Raleway"/>
                <a:ea typeface="Raleway"/>
              </a:rPr>
              <a:t>. Then the saints shall be given into his hand for a time and times and half a time. (8:12) Because of transgression, an army was given over to the horn to oppose the daily sacrifices; and he cast </a:t>
            </a:r>
            <a:r>
              <a:rPr b="1" lang="en-US" sz="2800" spc="-1" strike="noStrike">
                <a:solidFill>
                  <a:srgbClr val="3465a4"/>
                </a:solidFill>
                <a:latin typeface="Raleway"/>
                <a:ea typeface="Raleway"/>
              </a:rPr>
              <a:t>truth</a:t>
            </a:r>
            <a:r>
              <a:rPr b="0" lang="en-US" sz="2800" spc="-1" strike="noStrike">
                <a:solidFill>
                  <a:srgbClr val="3465a4"/>
                </a:solidFill>
                <a:latin typeface="Raleway"/>
                <a:ea typeface="Raleway"/>
              </a:rPr>
              <a:t> down to the ground. He did all this and prospered.</a:t>
            </a:r>
            <a:endParaRPr b="0" lang="en-US" sz="2800" spc="-1" strike="noStrike">
              <a:latin typeface="Raleway"/>
            </a:endParaRPr>
          </a:p>
        </p:txBody>
      </p:sp>
    </p:spTree>
  </p:cSld>
</p:notes>
</file>

<file path=ppt/notesSlides/notesSlide4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1" name="PlaceHolder 1"/>
          <p:cNvSpPr>
            <a:spLocks noGrp="1"/>
          </p:cNvSpPr>
          <p:nvPr>
            <p:ph type="sldImg"/>
          </p:nvPr>
        </p:nvSpPr>
        <p:spPr>
          <a:xfrm>
            <a:off x="533520" y="718560"/>
            <a:ext cx="6704640" cy="3771360"/>
          </a:xfrm>
          <a:prstGeom prst="rect">
            <a:avLst/>
          </a:prstGeom>
        </p:spPr>
      </p:sp>
      <p:sp>
        <p:nvSpPr>
          <p:cNvPr id="292" name="PlaceHolder 2"/>
          <p:cNvSpPr>
            <a:spLocks noGrp="1"/>
          </p:cNvSpPr>
          <p:nvPr>
            <p:ph type="body"/>
          </p:nvPr>
        </p:nvSpPr>
        <p:spPr>
          <a:xfrm>
            <a:off x="457200" y="4752000"/>
            <a:ext cx="7086600" cy="5846760"/>
          </a:xfrm>
          <a:prstGeom prst="rect">
            <a:avLst/>
          </a:prstGeom>
        </p:spPr>
        <p:txBody>
          <a:bodyPr lIns="0" rIns="0" tIns="0" bIns="0">
            <a:noAutofit/>
          </a:bodyPr>
          <a:p>
            <a:r>
              <a:rPr b="0" lang="en-US" sz="2600" spc="-1" strike="noStrike">
                <a:latin typeface="Raleway"/>
                <a:ea typeface="Microsoft YaHei"/>
              </a:rPr>
              <a:t>   </a:t>
            </a:r>
            <a:r>
              <a:rPr b="0" lang="en-US" sz="2600" spc="-1" strike="noStrike">
                <a:latin typeface="Raleway"/>
              </a:rPr>
              <a:t>The prophet Daniel tells us that the Roman church, symbolized by the little horn, would </a:t>
            </a:r>
            <a:r>
              <a:rPr b="0" i="1" lang="en-US" sz="2600" spc="-1" strike="noStrike">
                <a:latin typeface="Raleway"/>
              </a:rPr>
              <a:t>“intend to change times and law”. </a:t>
            </a:r>
            <a:r>
              <a:rPr b="0" i="1" lang="en-US" sz="2600" spc="-1" strike="noStrike" baseline="33000">
                <a:latin typeface="Raleway"/>
              </a:rPr>
              <a:t>14  </a:t>
            </a:r>
            <a:r>
              <a:rPr b="0" lang="en-US" sz="2600" spc="-1" strike="noStrike">
                <a:latin typeface="Raleway"/>
              </a:rPr>
              <a:t>This would become the “mark” of her authority. Paul described this power as the</a:t>
            </a:r>
            <a:r>
              <a:rPr b="0" i="1" lang="en-US" sz="2600" spc="-1" strike="noStrike">
                <a:latin typeface="Raleway"/>
              </a:rPr>
              <a:t> “man of sin”, </a:t>
            </a:r>
            <a:r>
              <a:rPr b="0" lang="en-US" sz="2600" spc="-1" strike="noStrike">
                <a:latin typeface="Raleway"/>
              </a:rPr>
              <a:t>who </a:t>
            </a:r>
            <a:r>
              <a:rPr b="0" i="1" lang="en-US" sz="2600" spc="-1" strike="noStrike">
                <a:latin typeface="Raleway"/>
              </a:rPr>
              <a:t>“opposes and exalts himself” </a:t>
            </a:r>
            <a:r>
              <a:rPr b="0" lang="en-US" sz="2600" spc="-1" strike="noStrike">
                <a:latin typeface="Raleway"/>
              </a:rPr>
              <a:t>above God. </a:t>
            </a:r>
            <a:r>
              <a:rPr b="0" i="1" lang="en-US" sz="2600" spc="-1" strike="noStrike" baseline="33000">
                <a:latin typeface="Raleway"/>
              </a:rPr>
              <a:t>15 </a:t>
            </a:r>
            <a:r>
              <a:rPr b="0" lang="en-US" sz="2600" spc="-1" strike="noStrike">
                <a:latin typeface="Raleway"/>
              </a:rPr>
              <a:t> Only by changing God’s law could the papacy exalt itself above God. Whoever would keep the changed law would be giving supreme honor and allegiance to the power who changed it.</a:t>
            </a:r>
            <a:endParaRPr b="0" lang="en-US" sz="2600" spc="-1" strike="noStrike">
              <a:latin typeface="Raleway"/>
            </a:endParaRPr>
          </a:p>
          <a:p>
            <a:r>
              <a:rPr b="0" lang="en-US" sz="2600" spc="-1" strike="noStrike">
                <a:solidFill>
                  <a:srgbClr val="ff0000"/>
                </a:solidFill>
                <a:latin typeface="Raleway"/>
              </a:rPr>
              <a:t>   </a:t>
            </a:r>
            <a:r>
              <a:rPr b="0" lang="en-US" sz="2600" spc="-1" strike="noStrike">
                <a:solidFill>
                  <a:srgbClr val="ff0000"/>
                </a:solidFill>
                <a:latin typeface="Raleway"/>
              </a:rPr>
              <a:t>How have they changed the law of God?</a:t>
            </a:r>
            <a:endParaRPr b="0" lang="en-US" sz="2600" spc="-1" strike="noStrike">
              <a:latin typeface="Raleway"/>
            </a:endParaRPr>
          </a:p>
        </p:txBody>
      </p:sp>
    </p:spTree>
  </p:cSld>
</p:notes>
</file>

<file path=ppt/notesSlides/notesSlide4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3" name="PlaceHolder 1"/>
          <p:cNvSpPr>
            <a:spLocks noGrp="1"/>
          </p:cNvSpPr>
          <p:nvPr>
            <p:ph type="sldImg"/>
          </p:nvPr>
        </p:nvSpPr>
        <p:spPr>
          <a:xfrm>
            <a:off x="533520" y="718560"/>
            <a:ext cx="6704640" cy="3771360"/>
          </a:xfrm>
          <a:prstGeom prst="rect">
            <a:avLst/>
          </a:prstGeom>
        </p:spPr>
      </p:sp>
      <p:sp>
        <p:nvSpPr>
          <p:cNvPr id="294" name="PlaceHolder 2"/>
          <p:cNvSpPr>
            <a:spLocks noGrp="1"/>
          </p:cNvSpPr>
          <p:nvPr>
            <p:ph type="body"/>
          </p:nvPr>
        </p:nvSpPr>
        <p:spPr>
          <a:xfrm>
            <a:off x="313200" y="4644000"/>
            <a:ext cx="7182000" cy="5185800"/>
          </a:xfrm>
          <a:prstGeom prst="rect">
            <a:avLst/>
          </a:prstGeom>
        </p:spPr>
        <p:txBody>
          <a:bodyPr lIns="0" rIns="0" tIns="0" bIns="0">
            <a:noAutofit/>
          </a:bodyPr>
          <a:p>
            <a:r>
              <a:rPr b="0" lang="en-US" sz="2400" spc="-1" strike="noStrike">
                <a:latin typeface="Raleway"/>
                <a:ea typeface="Microsoft YaHei"/>
              </a:rPr>
              <a:t>   </a:t>
            </a:r>
            <a:r>
              <a:rPr b="0" lang="en-US" sz="2400" spc="-1" strike="noStrike">
                <a:latin typeface="Raleway"/>
                <a:ea typeface="Microsoft YaHei"/>
              </a:rPr>
              <a:t>In the Catholic catechism, the 2</a:t>
            </a:r>
            <a:r>
              <a:rPr b="0" lang="en-US" sz="2400" spc="-1" strike="noStrike" baseline="14000000">
                <a:latin typeface="Raleway"/>
                <a:ea typeface="Microsoft YaHei"/>
              </a:rPr>
              <a:t>nd</a:t>
            </a:r>
            <a:r>
              <a:rPr b="0" lang="en-US" sz="2400" spc="-1" strike="noStrike">
                <a:latin typeface="Raleway"/>
                <a:ea typeface="Microsoft YaHei"/>
              </a:rPr>
              <a:t> commandment (on image worship) has been left out, the 10</a:t>
            </a:r>
            <a:r>
              <a:rPr b="0" lang="en-US" sz="2400" spc="-1" strike="noStrike" baseline="14000000">
                <a:latin typeface="Raleway"/>
                <a:ea typeface="Microsoft YaHei"/>
              </a:rPr>
              <a:t>th</a:t>
            </a:r>
            <a:r>
              <a:rPr b="0" lang="en-US" sz="2400" spc="-1" strike="noStrike">
                <a:latin typeface="Raleway"/>
                <a:ea typeface="Microsoft YaHei"/>
              </a:rPr>
              <a:t> split into two (so that there will still be ten), and the fourth commandment shortened to “Remember that thou keep holy the Sabbath day”. The longest of the Ten Commandments has been shortened to just eight words! What has been left out? Every one of the elements that make the seventh day God’s seal of authority: His name, His title, His jurisdiction. The words, “the seventh day” have also been removed. Written this way, the Sabbath could refer to any other day. </a:t>
            </a:r>
            <a:endParaRPr b="0" lang="en-US" sz="2400" spc="-1" strike="noStrike">
              <a:latin typeface="Raleway"/>
            </a:endParaRPr>
          </a:p>
          <a:p>
            <a:r>
              <a:rPr b="0" lang="en-US" sz="2400" spc="-1" strike="noStrike">
                <a:latin typeface="Raleway"/>
                <a:ea typeface="Microsoft YaHei"/>
              </a:rPr>
              <a:t> </a:t>
            </a:r>
            <a:r>
              <a:rPr b="0" lang="en-US" sz="2400" spc="-1" strike="noStrike">
                <a:solidFill>
                  <a:srgbClr val="ff0000"/>
                </a:solidFill>
                <a:latin typeface="Raleway"/>
                <a:ea typeface="Microsoft YaHei"/>
              </a:rPr>
              <a:t>  </a:t>
            </a:r>
            <a:r>
              <a:rPr b="0" lang="en-US" sz="2400" spc="-1" strike="noStrike">
                <a:solidFill>
                  <a:srgbClr val="ff0000"/>
                </a:solidFill>
                <a:latin typeface="Raleway"/>
                <a:ea typeface="Microsoft YaHei"/>
              </a:rPr>
              <a:t>Do</a:t>
            </a:r>
            <a:r>
              <a:rPr b="0" lang="en-US" sz="2400" spc="-1" strike="noStrike">
                <a:solidFill>
                  <a:srgbClr val="ff0000"/>
                </a:solidFill>
                <a:latin typeface="Raleway"/>
              </a:rPr>
              <a:t>es the papacy admit to changing the law of God?</a:t>
            </a:r>
            <a:r>
              <a:rPr b="0" lang="en-US" sz="2500" spc="-1" strike="noStrike">
                <a:latin typeface="Raleway"/>
              </a:rPr>
              <a:t> </a:t>
            </a:r>
            <a:endParaRPr b="0" lang="en-US" sz="2500" spc="-1" strike="noStrike">
              <a:latin typeface="Raleway"/>
            </a:endParaRPr>
          </a:p>
        </p:txBody>
      </p:sp>
    </p:spTree>
  </p:cSld>
</p:notes>
</file>

<file path=ppt/notesSlides/notesSlide4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5" name="PlaceHolder 1"/>
          <p:cNvSpPr>
            <a:spLocks noGrp="1"/>
          </p:cNvSpPr>
          <p:nvPr>
            <p:ph type="sldImg"/>
          </p:nvPr>
        </p:nvSpPr>
        <p:spPr>
          <a:xfrm>
            <a:off x="533520" y="718560"/>
            <a:ext cx="6704640" cy="3771360"/>
          </a:xfrm>
          <a:prstGeom prst="rect">
            <a:avLst/>
          </a:prstGeom>
        </p:spPr>
      </p:sp>
      <p:sp>
        <p:nvSpPr>
          <p:cNvPr id="296"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Yes. The papacy claims to have the power to change the law of God. </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How does their catechism show this?</a:t>
            </a:r>
            <a:endParaRPr b="0" lang="en-US" sz="2800" spc="-1" strike="noStrike">
              <a:latin typeface="Raleway"/>
            </a:endParaRPr>
          </a:p>
          <a:p>
            <a:endParaRPr b="0" lang="en-US" sz="2800" spc="-1" strike="noStrike">
              <a:latin typeface="Raleway"/>
            </a:endParaRPr>
          </a:p>
        </p:txBody>
      </p:sp>
    </p:spTree>
  </p:cSld>
</p:notes>
</file>

<file path=ppt/notesSlides/notesSlide4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7" name="PlaceHolder 1"/>
          <p:cNvSpPr>
            <a:spLocks noGrp="1"/>
          </p:cNvSpPr>
          <p:nvPr>
            <p:ph type="sldImg"/>
          </p:nvPr>
        </p:nvSpPr>
        <p:spPr>
          <a:xfrm>
            <a:off x="533520" y="718560"/>
            <a:ext cx="6704640" cy="3771360"/>
          </a:xfrm>
          <a:prstGeom prst="rect">
            <a:avLst/>
          </a:prstGeom>
        </p:spPr>
      </p:sp>
      <p:sp>
        <p:nvSpPr>
          <p:cNvPr id="298" name="PlaceHolder 2"/>
          <p:cNvSpPr>
            <a:spLocks noGrp="1"/>
          </p:cNvSpPr>
          <p:nvPr>
            <p:ph type="body"/>
          </p:nvPr>
        </p:nvSpPr>
        <p:spPr>
          <a:xfrm>
            <a:off x="349200" y="4800600"/>
            <a:ext cx="7086600" cy="5344560"/>
          </a:xfrm>
          <a:prstGeom prst="rect">
            <a:avLst/>
          </a:prstGeom>
        </p:spPr>
        <p:txBody>
          <a:bodyPr lIns="0" rIns="0" tIns="0" bIns="0">
            <a:noAutofit/>
          </a:bodyPr>
          <a:p>
            <a:r>
              <a:rPr b="0" lang="en-US" sz="2700" spc="-1" strike="noStrike">
                <a:latin typeface="Raleway"/>
              </a:rPr>
              <a:t>   </a:t>
            </a:r>
            <a:r>
              <a:rPr b="0" i="1" lang="en-US" sz="2700" spc="-1" strike="noStrike">
                <a:latin typeface="Raleway"/>
              </a:rPr>
              <a:t>“</a:t>
            </a:r>
            <a:r>
              <a:rPr b="0" i="1" lang="en-US" sz="2700" spc="-1" strike="noStrike">
                <a:latin typeface="Raleway"/>
              </a:rPr>
              <a:t>Q: Have you any other way of proving that the Church has power to institute festivals of precept?</a:t>
            </a:r>
            <a:endParaRPr b="0" lang="en-US" sz="2700" spc="-1" strike="noStrike">
              <a:latin typeface="Raleway"/>
            </a:endParaRPr>
          </a:p>
          <a:p>
            <a:r>
              <a:rPr b="0" i="1" lang="en-US" sz="2700" spc="-1" strike="noStrike">
                <a:latin typeface="Raleway"/>
              </a:rPr>
              <a:t>   “</a:t>
            </a:r>
            <a:r>
              <a:rPr b="0" i="1" lang="en-US" sz="2700" spc="-1" strike="noStrike">
                <a:latin typeface="Raleway"/>
              </a:rPr>
              <a:t>A: Had she not such power, she could not have done that in which all modern religionists agree with her; she could not have substituted the observance of Sunday the first day of the week, for the observance of Saturday the seventh day, a change for which there is </a:t>
            </a:r>
            <a:r>
              <a:rPr b="1" i="1" lang="en-US" sz="2700" spc="-1" strike="noStrike">
                <a:latin typeface="Raleway"/>
              </a:rPr>
              <a:t>no Scriptural authority.</a:t>
            </a:r>
            <a:r>
              <a:rPr b="0" i="1" lang="en-US" sz="2700" spc="-1" strike="noStrike">
                <a:latin typeface="Raleway"/>
              </a:rPr>
              <a:t>” </a:t>
            </a:r>
            <a:r>
              <a:rPr b="0" i="1" lang="en-US" sz="2700" spc="-1" strike="noStrike" baseline="33000">
                <a:latin typeface="Raleway"/>
              </a:rPr>
              <a:t>16</a:t>
            </a:r>
            <a:endParaRPr b="0" lang="en-US" sz="2700" spc="-1" strike="noStrike">
              <a:latin typeface="Raleway"/>
            </a:endParaRPr>
          </a:p>
          <a:p>
            <a:r>
              <a:rPr b="0" lang="en-US" sz="2700" spc="-1" strike="noStrike">
                <a:solidFill>
                  <a:srgbClr val="ff0000"/>
                </a:solidFill>
                <a:latin typeface="Raleway"/>
              </a:rPr>
              <a:t>   </a:t>
            </a:r>
            <a:r>
              <a:rPr b="0" lang="en-US" sz="2700" spc="-1" strike="noStrike">
                <a:solidFill>
                  <a:srgbClr val="ff0000"/>
                </a:solidFill>
                <a:latin typeface="Raleway"/>
              </a:rPr>
              <a:t>Does the papacy acknowledge that Saturday is the Sabbath?</a:t>
            </a:r>
            <a:endParaRPr b="0" lang="en-US" sz="2700" spc="-1" strike="noStrike">
              <a:latin typeface="Raleway"/>
            </a:endParaRPr>
          </a:p>
        </p:txBody>
      </p:sp>
    </p:spTree>
  </p:cSld>
</p:notes>
</file>

<file path=ppt/notesSlides/notesSlide4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9" name="PlaceHolder 1"/>
          <p:cNvSpPr>
            <a:spLocks noGrp="1"/>
          </p:cNvSpPr>
          <p:nvPr>
            <p:ph type="sldImg"/>
          </p:nvPr>
        </p:nvSpPr>
        <p:spPr>
          <a:xfrm>
            <a:off x="533520" y="718560"/>
            <a:ext cx="6704640" cy="3771360"/>
          </a:xfrm>
          <a:prstGeom prst="rect">
            <a:avLst/>
          </a:prstGeom>
        </p:spPr>
      </p:sp>
      <p:sp>
        <p:nvSpPr>
          <p:cNvPr id="300" name="PlaceHolder 2"/>
          <p:cNvSpPr>
            <a:spLocks noGrp="1"/>
          </p:cNvSpPr>
          <p:nvPr>
            <p:ph type="body"/>
          </p:nvPr>
        </p:nvSpPr>
        <p:spPr>
          <a:xfrm>
            <a:off x="457200" y="4752000"/>
            <a:ext cx="6858000" cy="5429160"/>
          </a:xfrm>
          <a:prstGeom prst="rect">
            <a:avLst/>
          </a:prstGeom>
        </p:spPr>
        <p:txBody>
          <a:bodyPr lIns="0" rIns="0" tIns="0" bIns="0">
            <a:noAutofit/>
          </a:bodyPr>
          <a:p>
            <a:r>
              <a:rPr b="0" lang="en-US" sz="2800" spc="-1" strike="noStrike">
                <a:latin typeface="Raleway"/>
                <a:ea typeface="Microsoft YaHei"/>
              </a:rPr>
              <a:t>   </a:t>
            </a:r>
            <a:r>
              <a:rPr b="0" lang="en-US" sz="2800" spc="-1" strike="noStrike">
                <a:latin typeface="Raleway"/>
                <a:ea typeface="Microsoft YaHei"/>
              </a:rPr>
              <a:t>Here is another section from a Catholic catechism:</a:t>
            </a:r>
            <a:endParaRPr b="0" lang="en-US" sz="2800" spc="-1" strike="noStrike">
              <a:latin typeface="Raleway"/>
            </a:endParaRPr>
          </a:p>
          <a:p>
            <a:r>
              <a:rPr b="0" i="1" lang="en-US" sz="2800" spc="-1" strike="noStrike">
                <a:latin typeface="Raleway"/>
                <a:ea typeface="Microsoft YaHei"/>
              </a:rPr>
              <a:t>   “</a:t>
            </a:r>
            <a:r>
              <a:rPr b="0" i="1" lang="en-US" sz="2800" spc="-1" strike="noStrike">
                <a:latin typeface="Raleway"/>
                <a:ea typeface="Microsoft YaHei"/>
              </a:rPr>
              <a:t>Q: Which is the Sabbath day?</a:t>
            </a:r>
            <a:endParaRPr b="0" lang="en-US" sz="2800" spc="-1" strike="noStrike">
              <a:latin typeface="Raleway"/>
            </a:endParaRPr>
          </a:p>
          <a:p>
            <a:r>
              <a:rPr b="0" i="1" lang="en-US" sz="2800" spc="-1" strike="noStrike">
                <a:latin typeface="Raleway"/>
                <a:ea typeface="Microsoft YaHei"/>
              </a:rPr>
              <a:t>   </a:t>
            </a:r>
            <a:r>
              <a:rPr b="0" i="1" lang="en-US" sz="2800" spc="-1" strike="noStrike">
                <a:latin typeface="Raleway"/>
                <a:ea typeface="Microsoft YaHei"/>
              </a:rPr>
              <a:t>A: Saturday is the Sabbath day.</a:t>
            </a:r>
            <a:endParaRPr b="0" lang="en-US" sz="2800" spc="-1" strike="noStrike">
              <a:latin typeface="Raleway"/>
            </a:endParaRPr>
          </a:p>
          <a:p>
            <a:r>
              <a:rPr b="0" i="1" lang="en-US" sz="2800" spc="-1" strike="noStrike">
                <a:latin typeface="Raleway"/>
                <a:ea typeface="Microsoft YaHei"/>
              </a:rPr>
              <a:t>   </a:t>
            </a:r>
            <a:r>
              <a:rPr b="0" i="1" lang="en-US" sz="2800" spc="-1" strike="noStrike">
                <a:latin typeface="Raleway"/>
                <a:ea typeface="Microsoft YaHei"/>
              </a:rPr>
              <a:t>Q: Why do we observe Sunday instead of Saturday?</a:t>
            </a:r>
            <a:endParaRPr b="0" lang="en-US" sz="2800" spc="-1" strike="noStrike">
              <a:latin typeface="Raleway"/>
            </a:endParaRPr>
          </a:p>
          <a:p>
            <a:r>
              <a:rPr b="0" i="1" lang="en-US" sz="2800" spc="-1" strike="noStrike">
                <a:latin typeface="Raleway"/>
                <a:ea typeface="Microsoft YaHei"/>
              </a:rPr>
              <a:t>   </a:t>
            </a:r>
            <a:r>
              <a:rPr b="0" i="1" lang="en-US" sz="2800" spc="-1" strike="noStrike">
                <a:latin typeface="Raleway"/>
                <a:ea typeface="Microsoft YaHei"/>
              </a:rPr>
              <a:t>A: We observe Sunday instead of Saturday because the Catholic church transferred the solemnity from Saturday to Sunday.” </a:t>
            </a:r>
            <a:r>
              <a:rPr b="0" i="1" lang="en-US" sz="2800" spc="-1" strike="noStrike" baseline="33000">
                <a:latin typeface="Raleway"/>
                <a:ea typeface="Microsoft YaHei"/>
              </a:rPr>
              <a:t>17</a:t>
            </a:r>
            <a:endParaRPr b="0" lang="en-US" sz="2800" spc="-1" strike="noStrike">
              <a:latin typeface="Raleway"/>
            </a:endParaRPr>
          </a:p>
          <a:p>
            <a:r>
              <a:rPr b="0" lang="en-US" sz="2800" spc="-1" strike="noStrike">
                <a:solidFill>
                  <a:srgbClr val="ff0000"/>
                </a:solidFill>
                <a:latin typeface="Raleway"/>
                <a:ea typeface="Microsoft YaHei"/>
              </a:rPr>
              <a:t>   </a:t>
            </a:r>
            <a:r>
              <a:rPr b="0" lang="en-US" sz="2800" spc="-1" strike="noStrike">
                <a:solidFill>
                  <a:srgbClr val="ff0000"/>
                </a:solidFill>
                <a:latin typeface="Raleway"/>
                <a:ea typeface="Microsoft YaHei"/>
              </a:rPr>
              <a:t>Does the Catholic church claim to be above the Bible, the Word of God?</a:t>
            </a:r>
            <a:endParaRPr b="0" lang="en-US" sz="2800" spc="-1" strike="noStrike">
              <a:latin typeface="Raleway"/>
            </a:endParaRPr>
          </a:p>
          <a:p>
            <a:r>
              <a:rPr b="0" i="1" lang="en-US" sz="2800" spc="-1" strike="noStrike" baseline="33000">
                <a:latin typeface="Raleway"/>
                <a:ea typeface="Microsoft YaHei"/>
              </a:rPr>
              <a:t>     </a:t>
            </a:r>
            <a:endParaRPr b="0" lang="en-US" sz="2800" spc="-1" strike="noStrike">
              <a:latin typeface="Raleway"/>
            </a:endParaRPr>
          </a:p>
        </p:txBody>
      </p:sp>
    </p:spTree>
  </p:cSld>
</p:notes>
</file>

<file path=ppt/notesSlides/notesSlide4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1" name="PlaceHolder 1"/>
          <p:cNvSpPr>
            <a:spLocks noGrp="1"/>
          </p:cNvSpPr>
          <p:nvPr>
            <p:ph type="sldImg"/>
          </p:nvPr>
        </p:nvSpPr>
        <p:spPr>
          <a:xfrm>
            <a:off x="533520" y="718560"/>
            <a:ext cx="6704640" cy="3771360"/>
          </a:xfrm>
          <a:prstGeom prst="rect">
            <a:avLst/>
          </a:prstGeom>
        </p:spPr>
      </p:sp>
      <p:sp>
        <p:nvSpPr>
          <p:cNvPr id="302" name="PlaceHolder 2"/>
          <p:cNvSpPr>
            <a:spLocks noGrp="1"/>
          </p:cNvSpPr>
          <p:nvPr>
            <p:ph type="body"/>
          </p:nvPr>
        </p:nvSpPr>
        <p:spPr>
          <a:xfrm>
            <a:off x="156600" y="4752000"/>
            <a:ext cx="7543800" cy="5432760"/>
          </a:xfrm>
          <a:prstGeom prst="rect">
            <a:avLst/>
          </a:prstGeom>
        </p:spPr>
        <p:txBody>
          <a:bodyPr lIns="0" rIns="0" tIns="0" bIns="0">
            <a:noAutofit/>
          </a:bodyPr>
          <a:p>
            <a:pPr>
              <a:lnSpc>
                <a:spcPct val="100000"/>
              </a:lnSpc>
            </a:pPr>
            <a:r>
              <a:rPr b="0" lang="en-US" sz="2400" spc="-1" strike="noStrike">
                <a:latin typeface="Raleway"/>
              </a:rPr>
              <a:t>   </a:t>
            </a:r>
            <a:r>
              <a:rPr b="0" lang="en-US" sz="2400" spc="-1" strike="noStrike">
                <a:latin typeface="Raleway"/>
              </a:rPr>
              <a:t>The papacy claims to be above the Bible. In spite of there being no Scriptural authority whatsoever for changing the sacred law of God Himself, not only do they admit having done it, but they say it is a mark of their authority.</a:t>
            </a:r>
            <a:endParaRPr b="0" lang="en-US" sz="2400" spc="-1" strike="noStrike">
              <a:latin typeface="Raleway"/>
            </a:endParaRPr>
          </a:p>
          <a:p>
            <a:pPr>
              <a:lnSpc>
                <a:spcPct val="100000"/>
              </a:lnSpc>
            </a:pPr>
            <a:r>
              <a:rPr b="0" i="1" lang="en-US" sz="2400" spc="-1" strike="noStrike">
                <a:latin typeface="Raleway"/>
              </a:rPr>
              <a:t>   “</a:t>
            </a:r>
            <a:r>
              <a:rPr b="0" i="1" lang="en-US" sz="2400" spc="-1" strike="noStrike">
                <a:latin typeface="Raleway"/>
              </a:rPr>
              <a:t>Of course the Catholic Church claims that the change was her act…, and the act is a mark of her ecclesiastical power and authority in religious matters.” </a:t>
            </a:r>
            <a:r>
              <a:rPr b="0" i="1" lang="en-US" sz="2400" spc="-1" strike="noStrike" baseline="33000">
                <a:latin typeface="Raleway"/>
              </a:rPr>
              <a:t>18</a:t>
            </a:r>
            <a:endParaRPr b="0" lang="en-US" sz="2400" spc="-1" strike="noStrike">
              <a:latin typeface="Raleway"/>
            </a:endParaRPr>
          </a:p>
          <a:p>
            <a:pPr>
              <a:lnSpc>
                <a:spcPct val="100000"/>
              </a:lnSpc>
            </a:pPr>
            <a:r>
              <a:rPr b="0" i="1" lang="en-US" sz="2400" spc="-1" strike="noStrike">
                <a:latin typeface="Raleway"/>
              </a:rPr>
              <a:t>   “</a:t>
            </a:r>
            <a:r>
              <a:rPr b="0" i="1" lang="en-US" sz="2400" spc="-1" strike="noStrike">
                <a:latin typeface="Raleway"/>
              </a:rPr>
              <a:t>Thus the observance of Sunday by the Protestants is an homage they pay, in spite of themselves, to the authority of the [Catholic] church.” </a:t>
            </a:r>
            <a:r>
              <a:rPr b="0" i="1" lang="en-US" sz="2400" spc="-1" strike="noStrike" baseline="33000">
                <a:latin typeface="Raleway"/>
              </a:rPr>
              <a:t>19</a:t>
            </a:r>
            <a:endParaRPr b="0" lang="en-US" sz="2400" spc="-1" strike="noStrike">
              <a:latin typeface="Raleway"/>
            </a:endParaRPr>
          </a:p>
          <a:p>
            <a:pPr>
              <a:lnSpc>
                <a:spcPct val="100000"/>
              </a:lnSpc>
            </a:pPr>
            <a:r>
              <a:rPr b="0" lang="en-US" sz="2400" spc="-1" strike="noStrike">
                <a:latin typeface="Raleway"/>
              </a:rPr>
              <a:t>   </a:t>
            </a:r>
            <a:r>
              <a:rPr b="0" lang="en-US" sz="2400" spc="-1" strike="noStrike">
                <a:solidFill>
                  <a:srgbClr val="ff0000"/>
                </a:solidFill>
                <a:latin typeface="Raleway"/>
              </a:rPr>
              <a:t>What does the Bible say about the number of the beast?</a:t>
            </a:r>
            <a:r>
              <a:rPr b="0" lang="en-US" sz="2800" spc="-1" strike="noStrike">
                <a:latin typeface="Raleway"/>
              </a:rPr>
              <a:t> </a:t>
            </a:r>
            <a:endParaRPr b="0" lang="en-US" sz="2800" spc="-1" strike="noStrike">
              <a:latin typeface="Raleway"/>
            </a:endParaRPr>
          </a:p>
        </p:txBody>
      </p:sp>
    </p:spTree>
  </p:cSld>
</p:notes>
</file>

<file path=ppt/notesSlides/notesSlide4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3" name="PlaceHolder 1"/>
          <p:cNvSpPr>
            <a:spLocks noGrp="1"/>
          </p:cNvSpPr>
          <p:nvPr>
            <p:ph type="sldImg"/>
          </p:nvPr>
        </p:nvSpPr>
        <p:spPr>
          <a:xfrm>
            <a:off x="533520" y="718560"/>
            <a:ext cx="6704640" cy="3771360"/>
          </a:xfrm>
          <a:prstGeom prst="rect">
            <a:avLst/>
          </a:prstGeom>
        </p:spPr>
      </p:sp>
      <p:sp>
        <p:nvSpPr>
          <p:cNvPr id="304"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Revelation 13:16-18</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He causes all, both small and great, rich and poor, free and slave, to receive a mark on their right hand or on their foreheads, (17) and that no one may buy or sell except one who has the mark or the name of the beast, or the number of his </a:t>
            </a:r>
            <a:r>
              <a:rPr b="1" lang="en-US" sz="2800" spc="-1" strike="noStrike">
                <a:solidFill>
                  <a:srgbClr val="3465a4"/>
                </a:solidFill>
                <a:latin typeface="Raleway"/>
                <a:ea typeface="Raleway"/>
              </a:rPr>
              <a:t>name</a:t>
            </a:r>
            <a:r>
              <a:rPr b="0" lang="en-US" sz="2800" spc="-1" strike="noStrike">
                <a:solidFill>
                  <a:srgbClr val="3465a4"/>
                </a:solidFill>
                <a:latin typeface="Raleway"/>
                <a:ea typeface="Raleway"/>
              </a:rPr>
              <a:t>. (18) Here is wisdom. Let him who has understanding calculate the number of the beast, for it is the number of a </a:t>
            </a:r>
            <a:r>
              <a:rPr b="1" lang="en-US" sz="2800" spc="-1" strike="noStrike">
                <a:solidFill>
                  <a:srgbClr val="3465a4"/>
                </a:solidFill>
                <a:latin typeface="Raleway"/>
                <a:ea typeface="Raleway"/>
              </a:rPr>
              <a:t>man</a:t>
            </a:r>
            <a:r>
              <a:rPr b="0" lang="en-US" sz="2800" spc="-1" strike="noStrike">
                <a:solidFill>
                  <a:srgbClr val="3465a4"/>
                </a:solidFill>
                <a:latin typeface="Raleway"/>
                <a:ea typeface="Raleway"/>
              </a:rPr>
              <a:t>: His number is </a:t>
            </a:r>
            <a:r>
              <a:rPr b="1" lang="en-US" sz="2800" spc="-1" strike="noStrike">
                <a:solidFill>
                  <a:srgbClr val="3465a4"/>
                </a:solidFill>
                <a:latin typeface="Raleway"/>
                <a:ea typeface="Raleway"/>
              </a:rPr>
              <a:t>666</a:t>
            </a:r>
            <a:r>
              <a:rPr b="0" lang="en-US" sz="2800" spc="-1" strike="noStrike">
                <a:solidFill>
                  <a:srgbClr val="3465a4"/>
                </a:solidFill>
                <a:latin typeface="Raleway"/>
                <a:ea typeface="Raleway"/>
              </a:rPr>
              <a:t>.</a:t>
            </a:r>
            <a:endParaRPr b="0" lang="en-US" sz="2800" spc="-1" strike="noStrike">
              <a:latin typeface="Raleway"/>
            </a:endParaRPr>
          </a:p>
        </p:txBody>
      </p:sp>
    </p:spTree>
  </p:cSld>
</p:notes>
</file>

<file path=ppt/notesSlides/notesSlide4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5" name="PlaceHolder 1"/>
          <p:cNvSpPr>
            <a:spLocks noGrp="1"/>
          </p:cNvSpPr>
          <p:nvPr>
            <p:ph type="sldImg"/>
          </p:nvPr>
        </p:nvSpPr>
        <p:spPr>
          <a:xfrm>
            <a:off x="533520" y="718560"/>
            <a:ext cx="6704640" cy="3771360"/>
          </a:xfrm>
          <a:prstGeom prst="rect">
            <a:avLst/>
          </a:prstGeom>
        </p:spPr>
      </p:sp>
      <p:sp>
        <p:nvSpPr>
          <p:cNvPr id="306" name="PlaceHolder 2"/>
          <p:cNvSpPr>
            <a:spLocks noGrp="1"/>
          </p:cNvSpPr>
          <p:nvPr>
            <p:ph type="body"/>
          </p:nvPr>
        </p:nvSpPr>
        <p:spPr>
          <a:xfrm>
            <a:off x="457200" y="4752000"/>
            <a:ext cx="7086600" cy="5727960"/>
          </a:xfrm>
          <a:prstGeom prst="rect">
            <a:avLst/>
          </a:prstGeom>
        </p:spPr>
        <p:txBody>
          <a:bodyPr lIns="0" rIns="0" tIns="0" bIns="0">
            <a:noAutofit/>
          </a:bodyPr>
          <a:p>
            <a:r>
              <a:rPr b="0" lang="en-US" sz="2800" spc="-1" strike="noStrike">
                <a:latin typeface="Raleway"/>
              </a:rPr>
              <a:t>   </a:t>
            </a:r>
            <a:r>
              <a:rPr b="0" lang="en-US" sz="2800" spc="-1" strike="noStrike">
                <a:latin typeface="Raleway"/>
              </a:rPr>
              <a:t>The title of the pope of Rome is </a:t>
            </a:r>
            <a:r>
              <a:rPr b="0" i="1" lang="en-US" sz="2800" spc="-1" strike="noStrike">
                <a:latin typeface="Raleway"/>
              </a:rPr>
              <a:t>Vicarius Filii Dei. </a:t>
            </a:r>
            <a:r>
              <a:rPr b="0" lang="en-US" sz="2800" spc="-1" strike="noStrike" baseline="33000">
                <a:latin typeface="Raleway"/>
              </a:rPr>
              <a:t>14 </a:t>
            </a:r>
            <a:r>
              <a:rPr b="0" lang="en-US" sz="2800" spc="-1" strike="noStrike">
                <a:latin typeface="Raleway"/>
              </a:rPr>
              <a:t>Taking the Roman numerical values of the letters in this title, we come up with 666. </a:t>
            </a:r>
            <a:r>
              <a:rPr b="0" lang="en-US" sz="2400" spc="-1" strike="noStrike">
                <a:latin typeface="Raleway"/>
              </a:rPr>
              <a:t>(note: The letter “u” did not exist in the latin alphabet, but its sound was written using “v”.) </a:t>
            </a:r>
            <a:endParaRPr b="0" lang="en-US" sz="2400" spc="-1" strike="noStrike">
              <a:latin typeface="Raleway"/>
            </a:endParaRPr>
          </a:p>
          <a:p>
            <a:r>
              <a:rPr b="0" lang="en-US" sz="2800" spc="-1" strike="noStrike">
                <a:latin typeface="Raleway"/>
              </a:rPr>
              <a:t>   </a:t>
            </a:r>
            <a:r>
              <a:rPr b="0" lang="en-US" sz="2800" spc="-1" strike="noStrike">
                <a:latin typeface="Raleway"/>
              </a:rPr>
              <a:t>Translated in English, the title is </a:t>
            </a:r>
            <a:r>
              <a:rPr b="0" i="1" lang="en-US" sz="2800" spc="-1" strike="noStrike">
                <a:latin typeface="Raleway"/>
              </a:rPr>
              <a:t>“Vicar of the Son of God”. </a:t>
            </a:r>
            <a:r>
              <a:rPr b="0" lang="en-US" sz="2800" spc="-1" strike="noStrike">
                <a:latin typeface="Raleway"/>
              </a:rPr>
              <a:t>Vicar is another word for substitute. Someone considered to be a substitute for the Son of God is a counterfeit.</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Why is the mark placed in the forehead or on the hand?</a:t>
            </a:r>
            <a:endParaRPr b="0" lang="en-US" sz="2800" spc="-1" strike="noStrike">
              <a:latin typeface="Raleway"/>
            </a:endParaRPr>
          </a:p>
          <a:p>
            <a:endParaRPr b="0" lang="en-US" sz="2800" spc="-1" strike="noStrike">
              <a:latin typeface="Raleway"/>
            </a:endParaRPr>
          </a:p>
        </p:txBody>
      </p:sp>
    </p:spTree>
  </p:cSld>
</p:notes>
</file>

<file path=ppt/notesSlides/notesSlide5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7" name="PlaceHolder 1"/>
          <p:cNvSpPr>
            <a:spLocks noGrp="1"/>
          </p:cNvSpPr>
          <p:nvPr>
            <p:ph type="sldImg"/>
          </p:nvPr>
        </p:nvSpPr>
        <p:spPr>
          <a:xfrm>
            <a:off x="533520" y="718560"/>
            <a:ext cx="6704640" cy="3771360"/>
          </a:xfrm>
          <a:prstGeom prst="rect">
            <a:avLst/>
          </a:prstGeom>
        </p:spPr>
      </p:sp>
      <p:sp>
        <p:nvSpPr>
          <p:cNvPr id="308"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1" lang="en-GB" sz="2800" spc="-1" strike="noStrike">
                <a:solidFill>
                  <a:srgbClr val="3465a4"/>
                </a:solidFill>
                <a:latin typeface="ITC Souvenir Demi"/>
                <a:ea typeface="ITC Souvenir Demi"/>
              </a:rPr>
              <a:t>Revelation 7:3</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t>
            </a:r>
            <a:r>
              <a:rPr b="0" lang="en-US" sz="2800" spc="-1" strike="noStrike">
                <a:solidFill>
                  <a:srgbClr val="3465a4"/>
                </a:solidFill>
                <a:latin typeface="Raleway"/>
                <a:ea typeface="Raleway"/>
              </a:rPr>
              <a:t>“Do not harm the earth, the sea, or the trees till we have </a:t>
            </a:r>
            <a:r>
              <a:rPr b="1" lang="en-US" sz="2800" spc="-1" strike="noStrike">
                <a:solidFill>
                  <a:srgbClr val="3465a4"/>
                </a:solidFill>
                <a:latin typeface="Raleway"/>
                <a:ea typeface="Raleway"/>
              </a:rPr>
              <a:t>sealed</a:t>
            </a:r>
            <a:r>
              <a:rPr b="0" lang="en-US" sz="2800" spc="-1" strike="noStrike">
                <a:solidFill>
                  <a:srgbClr val="3465a4"/>
                </a:solidFill>
                <a:latin typeface="Raleway"/>
                <a:ea typeface="Raleway"/>
              </a:rPr>
              <a:t> the servants of our God on their foreheads.”</a:t>
            </a:r>
            <a:endParaRPr b="0" lang="en-US" sz="2800" spc="-1" strike="noStrike">
              <a:latin typeface="Raleway"/>
            </a:endParaRPr>
          </a:p>
          <a:p>
            <a:pPr>
              <a:lnSpc>
                <a:spcPct val="100000"/>
              </a:lnSpc>
            </a:pPr>
            <a:r>
              <a:rPr b="0" lang="en-GB" sz="2800" spc="-1" strike="noStrike">
                <a:solidFill>
                  <a:srgbClr val="3465a4"/>
                </a:solidFill>
                <a:latin typeface="ITC Souvenir Demi"/>
                <a:ea typeface="ITC Souvenir Demi"/>
              </a:rPr>
              <a:t>Ecclesiastes 9:10</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Whatever your </a:t>
            </a:r>
            <a:r>
              <a:rPr b="1" lang="en-US" sz="2800" spc="-1" strike="noStrike">
                <a:solidFill>
                  <a:srgbClr val="3465a4"/>
                </a:solidFill>
                <a:latin typeface="Raleway"/>
                <a:ea typeface="Raleway"/>
              </a:rPr>
              <a:t>hand</a:t>
            </a:r>
            <a:r>
              <a:rPr b="0" lang="en-US" sz="2800" spc="-1" strike="noStrike">
                <a:solidFill>
                  <a:srgbClr val="3465a4"/>
                </a:solidFill>
                <a:latin typeface="Raleway"/>
                <a:ea typeface="Raleway"/>
              </a:rPr>
              <a:t> finds to do, do it with your might; for there is no </a:t>
            </a:r>
            <a:r>
              <a:rPr b="1" lang="en-US" sz="2800" spc="-1" strike="noStrike">
                <a:solidFill>
                  <a:srgbClr val="3465a4"/>
                </a:solidFill>
                <a:latin typeface="Raleway"/>
                <a:ea typeface="Raleway"/>
              </a:rPr>
              <a:t>work</a:t>
            </a:r>
            <a:r>
              <a:rPr b="0" lang="en-US" sz="2800" spc="-1" strike="noStrike">
                <a:solidFill>
                  <a:srgbClr val="3465a4"/>
                </a:solidFill>
                <a:latin typeface="Raleway"/>
                <a:ea typeface="Raleway"/>
              </a:rPr>
              <a:t> or device or knowledge or wisdom in the grave where you are going.</a:t>
            </a:r>
            <a:endParaRPr b="0" lang="en-US" sz="2800" spc="-1" strike="noStrike">
              <a:latin typeface="Raleway"/>
            </a:endParaRPr>
          </a:p>
        </p:txBody>
      </p:sp>
    </p:spTree>
  </p:cSld>
</p:notes>
</file>

<file path=ppt/notesSlides/notesSlide5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9" name="PlaceHolder 1"/>
          <p:cNvSpPr>
            <a:spLocks noGrp="1"/>
          </p:cNvSpPr>
          <p:nvPr>
            <p:ph type="sldImg"/>
          </p:nvPr>
        </p:nvSpPr>
        <p:spPr>
          <a:xfrm>
            <a:off x="533520" y="718560"/>
            <a:ext cx="6704640" cy="3771360"/>
          </a:xfrm>
          <a:prstGeom prst="rect">
            <a:avLst/>
          </a:prstGeom>
        </p:spPr>
      </p:sp>
      <p:sp>
        <p:nvSpPr>
          <p:cNvPr id="310" name="PlaceHolder 2"/>
          <p:cNvSpPr>
            <a:spLocks noGrp="1"/>
          </p:cNvSpPr>
          <p:nvPr>
            <p:ph type="body"/>
          </p:nvPr>
        </p:nvSpPr>
        <p:spPr>
          <a:xfrm>
            <a:off x="228600" y="4752000"/>
            <a:ext cx="7315200" cy="5429160"/>
          </a:xfrm>
          <a:prstGeom prst="rect">
            <a:avLst/>
          </a:prstGeom>
        </p:spPr>
        <p:txBody>
          <a:bodyPr lIns="0" rIns="0" tIns="0" bIns="0">
            <a:noAutofit/>
          </a:bodyPr>
          <a:p>
            <a:r>
              <a:rPr b="0" lang="en-US" sz="2800" spc="-1" strike="noStrike">
                <a:latin typeface="Raleway"/>
                <a:ea typeface="Microsoft YaHei"/>
              </a:rPr>
              <a:t>  </a:t>
            </a:r>
            <a:r>
              <a:rPr b="0" lang="en-US" sz="2800" spc="-1" strike="noStrike">
                <a:latin typeface="Raleway"/>
                <a:ea typeface="Microsoft YaHei"/>
              </a:rPr>
              <a:t>The forehead is a symbol of the mind, and represents </a:t>
            </a:r>
            <a:r>
              <a:rPr b="1" i="1" lang="en-US" sz="2800" spc="-1" strike="noStrike">
                <a:latin typeface="Raleway"/>
                <a:ea typeface="Microsoft YaHei"/>
              </a:rPr>
              <a:t>mental assent</a:t>
            </a:r>
            <a:r>
              <a:rPr b="0" lang="en-US" sz="2800" spc="-1" strike="noStrike">
                <a:latin typeface="Raleway"/>
                <a:ea typeface="Microsoft YaHei"/>
              </a:rPr>
              <a:t>; while the hand is a symbol of what we </a:t>
            </a:r>
            <a:r>
              <a:rPr b="1" i="1" lang="en-US" sz="2800" spc="-1" strike="noStrike">
                <a:latin typeface="Raleway"/>
                <a:ea typeface="Microsoft YaHei"/>
              </a:rPr>
              <a:t>do.</a:t>
            </a:r>
            <a:r>
              <a:rPr b="0" lang="en-US" sz="2800" spc="-1" strike="noStrike">
                <a:latin typeface="Raleway"/>
                <a:ea typeface="Microsoft YaHei"/>
              </a:rPr>
              <a:t>  </a:t>
            </a:r>
            <a:r>
              <a:rPr b="0" lang="en-US" sz="2800" spc="-1" strike="noStrike">
                <a:latin typeface="Raleway"/>
                <a:ea typeface="Microsoft YaHei"/>
              </a:rPr>
              <a:t>The law of God will be made void in our land and a man-made institution exalted—showing contempt for the great Lawgiver, and allegiance to a power that is in opposition to Him. </a:t>
            </a:r>
            <a:r>
              <a:rPr b="0" lang="en-US" sz="2800" spc="-1" strike="noStrike">
                <a:latin typeface="Raleway"/>
                <a:ea typeface="Microsoft YaHei"/>
              </a:rPr>
              <a:t>This is the culmination of the age-old controversy between the Lamb and the dragon.</a:t>
            </a:r>
            <a:r>
              <a:rPr b="0" lang="en-US" sz="2800" spc="-1" strike="noStrike">
                <a:latin typeface="Raleway"/>
                <a:ea typeface="Microsoft YaHei"/>
              </a:rPr>
              <a:t> </a:t>
            </a:r>
            <a:endParaRPr b="0" lang="en-US" sz="2800" spc="-1" strike="noStrike">
              <a:latin typeface="Raleway"/>
            </a:endParaRPr>
          </a:p>
          <a:p>
            <a:r>
              <a:rPr b="0" lang="en-US" sz="2800" spc="-1" strike="noStrike">
                <a:solidFill>
                  <a:srgbClr val="ff0000"/>
                </a:solidFill>
                <a:latin typeface="Raleway"/>
              </a:rPr>
              <a:t>  </a:t>
            </a:r>
            <a:r>
              <a:rPr b="0" lang="en-US" sz="2800" spc="-1" strike="noStrike">
                <a:solidFill>
                  <a:srgbClr val="ff0000"/>
                </a:solidFill>
                <a:latin typeface="Raleway"/>
              </a:rPr>
              <a:t>Can the law of God actually be changed? </a:t>
            </a:r>
            <a:endParaRPr b="0" lang="en-US" sz="2800" spc="-1" strike="noStrike">
              <a:latin typeface="Raleway"/>
            </a:endParaRPr>
          </a:p>
          <a:p>
            <a:r>
              <a:rPr b="0" lang="en-US" sz="2800" spc="-1" strike="noStrike">
                <a:latin typeface="Raleway"/>
              </a:rPr>
              <a:t> </a:t>
            </a:r>
            <a:endParaRPr b="0" lang="en-US" sz="2800" spc="-1" strike="noStrike">
              <a:latin typeface="Raleway"/>
            </a:endParaRPr>
          </a:p>
        </p:txBody>
      </p:sp>
    </p:spTree>
  </p:cSld>
</p:notes>
</file>

<file path=ppt/notesSlides/notesSlide5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1" name="PlaceHolder 1"/>
          <p:cNvSpPr>
            <a:spLocks noGrp="1"/>
          </p:cNvSpPr>
          <p:nvPr>
            <p:ph type="sldImg"/>
          </p:nvPr>
        </p:nvSpPr>
        <p:spPr>
          <a:xfrm>
            <a:off x="533520" y="718560"/>
            <a:ext cx="6704640" cy="3771360"/>
          </a:xfrm>
          <a:prstGeom prst="rect">
            <a:avLst/>
          </a:prstGeom>
        </p:spPr>
      </p:sp>
      <p:sp>
        <p:nvSpPr>
          <p:cNvPr id="312"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Ecclesiastes 3:14</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I know that whatever God does, it shall be </a:t>
            </a:r>
            <a:r>
              <a:rPr b="1" lang="en-US" sz="2800" spc="-1" strike="noStrike">
                <a:solidFill>
                  <a:srgbClr val="3465a4"/>
                </a:solidFill>
                <a:latin typeface="Raleway"/>
                <a:ea typeface="Raleway"/>
              </a:rPr>
              <a:t>forever</a:t>
            </a:r>
            <a:r>
              <a:rPr b="0" lang="en-US" sz="2800" spc="-1" strike="noStrike">
                <a:solidFill>
                  <a:srgbClr val="3465a4"/>
                </a:solidFill>
                <a:latin typeface="Raleway"/>
                <a:ea typeface="Raleway"/>
              </a:rPr>
              <a:t>. Nothing can be added to it, And nothing taken from it. God does it, that men should fear before Him.</a:t>
            </a:r>
            <a:endParaRPr b="0" lang="en-US" sz="2800" spc="-1" strike="noStrike">
              <a:latin typeface="Raleway"/>
            </a:endParaRPr>
          </a:p>
          <a:p>
            <a:pPr>
              <a:lnSpc>
                <a:spcPct val="120000"/>
              </a:lnSpc>
            </a:pPr>
            <a:r>
              <a:rPr b="0" lang="en-GB" sz="2800" spc="-1" strike="noStrike">
                <a:solidFill>
                  <a:srgbClr val="3465a4"/>
                </a:solidFill>
                <a:latin typeface="ITC Souvenir Demi"/>
                <a:ea typeface="ITC Souvenir Demi"/>
              </a:rPr>
              <a:t>Psalm 111:7,8</a:t>
            </a:r>
            <a:endParaRPr b="0" lang="en-US" sz="2800" spc="-1" strike="noStrike">
              <a:latin typeface="Raleway"/>
            </a:endParaRPr>
          </a:p>
          <a:p>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...All His precepts are sure. They stand fast </a:t>
            </a:r>
            <a:r>
              <a:rPr b="1" lang="en-US" sz="2800" spc="-1" strike="noStrike">
                <a:solidFill>
                  <a:srgbClr val="3465a4"/>
                </a:solidFill>
                <a:latin typeface="Raleway"/>
                <a:ea typeface="Raleway"/>
              </a:rPr>
              <a:t>forever</a:t>
            </a:r>
            <a:r>
              <a:rPr b="0" lang="en-US" sz="2800" spc="-1" strike="noStrike">
                <a:solidFill>
                  <a:srgbClr val="3465a4"/>
                </a:solidFill>
                <a:latin typeface="Raleway"/>
                <a:ea typeface="Raleway"/>
              </a:rPr>
              <a:t> and ever, and are done in truth and uprightness.</a:t>
            </a:r>
            <a:r>
              <a:rPr b="0" lang="en-US" sz="2800" spc="-1" strike="noStrike">
                <a:latin typeface="Raleway"/>
              </a:rPr>
              <a:t> </a:t>
            </a:r>
            <a:endParaRPr b="0" lang="en-US" sz="2800" spc="-1" strike="noStrike">
              <a:latin typeface="Raleway"/>
            </a:endParaRPr>
          </a:p>
        </p:txBody>
      </p:sp>
    </p:spTree>
  </p:cSld>
</p:notes>
</file>

<file path=ppt/notesSlides/notesSlide5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3" name="PlaceHolder 1"/>
          <p:cNvSpPr>
            <a:spLocks noGrp="1"/>
          </p:cNvSpPr>
          <p:nvPr>
            <p:ph type="sldImg"/>
          </p:nvPr>
        </p:nvSpPr>
        <p:spPr>
          <a:xfrm>
            <a:off x="533520" y="718560"/>
            <a:ext cx="6704640" cy="3771360"/>
          </a:xfrm>
          <a:prstGeom prst="rect">
            <a:avLst/>
          </a:prstGeom>
        </p:spPr>
      </p:sp>
      <p:sp>
        <p:nvSpPr>
          <p:cNvPr id="314" name="PlaceHolder 2"/>
          <p:cNvSpPr>
            <a:spLocks noGrp="1"/>
          </p:cNvSpPr>
          <p:nvPr>
            <p:ph type="body"/>
          </p:nvPr>
        </p:nvSpPr>
        <p:spPr>
          <a:xfrm>
            <a:off x="457200" y="4752000"/>
            <a:ext cx="6858000" cy="5257800"/>
          </a:xfrm>
          <a:prstGeom prst="rect">
            <a:avLst/>
          </a:prstGeom>
        </p:spPr>
        <p:txBody>
          <a:bodyPr lIns="0" rIns="0" tIns="0" bIns="0">
            <a:noAutofit/>
          </a:bodyPr>
          <a:p>
            <a:r>
              <a:rPr b="0" lang="en-US" sz="3000" spc="-1" strike="noStrike">
                <a:latin typeface="Raleway"/>
                <a:ea typeface="Microsoft YaHei"/>
              </a:rPr>
              <a:t>   </a:t>
            </a:r>
            <a:r>
              <a:rPr b="0" lang="en-US" sz="3000" spc="-1" strike="noStrike">
                <a:latin typeface="Raleway"/>
                <a:ea typeface="Microsoft YaHei"/>
              </a:rPr>
              <a:t>God’s law, the foundation of His throne and character, stands firm forever. The Psalmist wrote, </a:t>
            </a:r>
            <a:r>
              <a:rPr b="0" i="1" lang="en-US" sz="3000" spc="-1" strike="noStrike">
                <a:latin typeface="Raleway"/>
                <a:ea typeface="Microsoft YaHei"/>
              </a:rPr>
              <a:t>“It is time for You to act, O Lord, for they have regarded Your law as void.” </a:t>
            </a:r>
            <a:r>
              <a:rPr b="0" i="1" lang="en-US" sz="3000" spc="-1" strike="noStrike" baseline="33000">
                <a:latin typeface="Raleway"/>
                <a:ea typeface="Microsoft YaHei"/>
              </a:rPr>
              <a:t>20  </a:t>
            </a:r>
            <a:endParaRPr b="0" lang="en-US" sz="3000" spc="-1" strike="noStrike">
              <a:latin typeface="Raleway"/>
            </a:endParaRPr>
          </a:p>
          <a:p>
            <a:r>
              <a:rPr b="0" lang="en-US" sz="3000" spc="-1" strike="noStrike">
                <a:solidFill>
                  <a:srgbClr val="ff0000"/>
                </a:solidFill>
                <a:latin typeface="Raleway"/>
              </a:rPr>
              <a:t>   </a:t>
            </a:r>
            <a:r>
              <a:rPr b="0" lang="en-US" sz="3000" spc="-1" strike="noStrike">
                <a:solidFill>
                  <a:srgbClr val="ff0000"/>
                </a:solidFill>
                <a:latin typeface="Raleway"/>
              </a:rPr>
              <a:t>How many will give their allegiance to the beast?</a:t>
            </a:r>
            <a:endParaRPr b="0" lang="en-US" sz="3000" spc="-1" strike="noStrike">
              <a:latin typeface="Raleway"/>
            </a:endParaRPr>
          </a:p>
          <a:p>
            <a:endParaRPr b="0" lang="en-US" sz="3000" spc="-1" strike="noStrike">
              <a:latin typeface="Raleway"/>
            </a:endParaRPr>
          </a:p>
        </p:txBody>
      </p:sp>
    </p:spTree>
  </p:cSld>
</p:notes>
</file>

<file path=ppt/notesSlides/notesSlide5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5" name="PlaceHolder 1"/>
          <p:cNvSpPr>
            <a:spLocks noGrp="1"/>
          </p:cNvSpPr>
          <p:nvPr>
            <p:ph type="sldImg"/>
          </p:nvPr>
        </p:nvSpPr>
        <p:spPr>
          <a:xfrm>
            <a:off x="533520" y="718560"/>
            <a:ext cx="6704640" cy="3771360"/>
          </a:xfrm>
          <a:prstGeom prst="rect">
            <a:avLst/>
          </a:prstGeom>
        </p:spPr>
      </p:sp>
      <p:sp>
        <p:nvSpPr>
          <p:cNvPr id="316"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1" lang="en-GB" sz="2800" spc="-1" strike="noStrike">
                <a:solidFill>
                  <a:srgbClr val="3465a4"/>
                </a:solidFill>
                <a:latin typeface="ITC Souvenir Demi"/>
                <a:ea typeface="ITC Souvenir Demi"/>
              </a:rPr>
              <a:t>Revelation 13:3</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...And </a:t>
            </a:r>
            <a:r>
              <a:rPr b="1" lang="en-US" sz="2800" spc="-1" strike="noStrike">
                <a:solidFill>
                  <a:srgbClr val="3465a4"/>
                </a:solidFill>
                <a:latin typeface="Raleway"/>
                <a:ea typeface="Raleway"/>
              </a:rPr>
              <a:t>all</a:t>
            </a:r>
            <a:r>
              <a:rPr b="0" lang="en-US" sz="2800" spc="-1" strike="noStrike">
                <a:solidFill>
                  <a:srgbClr val="3465a4"/>
                </a:solidFill>
                <a:latin typeface="Raleway"/>
                <a:ea typeface="Raleway"/>
              </a:rPr>
              <a:t> the world marveled and followed the beast.</a:t>
            </a:r>
            <a:endParaRPr b="0" lang="en-US" sz="2800" spc="-1" strike="noStrike">
              <a:latin typeface="Raleway"/>
            </a:endParaRPr>
          </a:p>
          <a:p>
            <a:pPr>
              <a:lnSpc>
                <a:spcPct val="100000"/>
              </a:lnSpc>
            </a:pPr>
            <a:endParaRPr b="0" lang="en-US" sz="2800" spc="-1" strike="noStrike">
              <a:latin typeface="Raleway"/>
            </a:endParaRPr>
          </a:p>
          <a:p>
            <a:pPr>
              <a:lnSpc>
                <a:spcPct val="100000"/>
              </a:lnSpc>
            </a:pPr>
            <a:r>
              <a:rPr b="0" lang="en-GB" sz="2800" spc="-1" strike="noStrike">
                <a:solidFill>
                  <a:srgbClr val="3465a4"/>
                </a:solidFill>
                <a:latin typeface="ITC Souvenir Demi"/>
                <a:ea typeface="ITC Souvenir Demi"/>
              </a:rPr>
              <a:t>Revelation 13:8</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1" lang="en-US" sz="2800" spc="-1" strike="noStrike">
                <a:solidFill>
                  <a:srgbClr val="3465a4"/>
                </a:solidFill>
                <a:latin typeface="Raleway"/>
                <a:ea typeface="Raleway"/>
              </a:rPr>
              <a:t>All</a:t>
            </a:r>
            <a:r>
              <a:rPr b="0" lang="en-US" sz="2800" spc="-1" strike="noStrike">
                <a:solidFill>
                  <a:srgbClr val="3465a4"/>
                </a:solidFill>
                <a:latin typeface="Raleway"/>
                <a:ea typeface="Raleway"/>
              </a:rPr>
              <a:t> who dwell on the earth will worship him, whose names have not been written in the Book of Life of the Lamb slain from the foundation of the world.</a:t>
            </a:r>
            <a:r>
              <a:rPr b="0" lang="en-US" sz="3000" spc="-1" strike="noStrike">
                <a:solidFill>
                  <a:srgbClr val="3465a4"/>
                </a:solidFill>
                <a:latin typeface="Raleway"/>
                <a:ea typeface="Raleway"/>
              </a:rPr>
              <a:t> </a:t>
            </a:r>
            <a:endParaRPr b="0" lang="en-US" sz="3000" spc="-1" strike="noStrike">
              <a:latin typeface="Raleway"/>
            </a:endParaRPr>
          </a:p>
          <a:p>
            <a:pPr>
              <a:lnSpc>
                <a:spcPct val="100000"/>
              </a:lnSpc>
            </a:pPr>
            <a:endParaRPr b="0" lang="en-US" sz="3000" spc="-1" strike="noStrike">
              <a:latin typeface="Raleway"/>
            </a:endParaRPr>
          </a:p>
        </p:txBody>
      </p:sp>
    </p:spTree>
  </p:cSld>
</p:notes>
</file>

<file path=ppt/notesSlides/notesSlide5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7" name="PlaceHolder 1"/>
          <p:cNvSpPr>
            <a:spLocks noGrp="1"/>
          </p:cNvSpPr>
          <p:nvPr>
            <p:ph type="sldImg"/>
          </p:nvPr>
        </p:nvSpPr>
        <p:spPr>
          <a:xfrm>
            <a:off x="533520" y="718560"/>
            <a:ext cx="6704640" cy="3771360"/>
          </a:xfrm>
          <a:prstGeom prst="rect">
            <a:avLst/>
          </a:prstGeom>
        </p:spPr>
      </p:sp>
      <p:sp>
        <p:nvSpPr>
          <p:cNvPr id="318" name="PlaceHolder 2"/>
          <p:cNvSpPr>
            <a:spLocks noGrp="1"/>
          </p:cNvSpPr>
          <p:nvPr>
            <p:ph type="body"/>
          </p:nvPr>
        </p:nvSpPr>
        <p:spPr>
          <a:xfrm>
            <a:off x="228600" y="4572000"/>
            <a:ext cx="7387200" cy="7099560"/>
          </a:xfrm>
          <a:prstGeom prst="rect">
            <a:avLst/>
          </a:prstGeom>
        </p:spPr>
        <p:txBody>
          <a:bodyPr lIns="0" rIns="0" tIns="0" bIns="0">
            <a:noAutofit/>
          </a:bodyPr>
          <a:p>
            <a:endParaRPr b="0" lang="en-US" sz="2800" spc="-1" strike="noStrike">
              <a:latin typeface="Raleway"/>
            </a:endParaRPr>
          </a:p>
          <a:p>
            <a:r>
              <a:rPr b="0" lang="en-US" sz="3000" spc="-1" strike="noStrike">
                <a:latin typeface="Raleway"/>
              </a:rPr>
              <a:t> </a:t>
            </a:r>
            <a:endParaRPr b="0" lang="en-US" sz="3000" spc="-1" strike="noStrike">
              <a:latin typeface="Raleway"/>
            </a:endParaRPr>
          </a:p>
          <a:p>
            <a:endParaRPr b="0" lang="en-US" sz="3000" spc="-1" strike="noStrike">
              <a:latin typeface="Raleway"/>
            </a:endParaRPr>
          </a:p>
        </p:txBody>
      </p:sp>
      <p:sp>
        <p:nvSpPr>
          <p:cNvPr id="319" name="TextShape 3"/>
          <p:cNvSpPr txBox="1"/>
          <p:nvPr/>
        </p:nvSpPr>
        <p:spPr>
          <a:xfrm>
            <a:off x="110880" y="4800600"/>
            <a:ext cx="7686360" cy="4327560"/>
          </a:xfrm>
          <a:prstGeom prst="rect">
            <a:avLst/>
          </a:prstGeom>
          <a:noFill/>
          <a:ln w="0">
            <a:noFill/>
          </a:ln>
        </p:spPr>
        <p:txBody>
          <a:bodyPr lIns="90000" rIns="90000" tIns="45000" bIns="45000">
            <a:noAutofit/>
          </a:bodyPr>
          <a:p>
            <a:r>
              <a:rPr b="0" lang="en-US" sz="2800" spc="-1" strike="noStrike">
                <a:solidFill>
                  <a:srgbClr val="333333"/>
                </a:solidFill>
                <a:latin typeface="Raleway"/>
                <a:ea typeface="Microsoft YaHei"/>
              </a:rPr>
              <a:t>   </a:t>
            </a:r>
            <a:r>
              <a:rPr b="0" lang="en-US" sz="2800" spc="-1" strike="noStrike">
                <a:solidFill>
                  <a:srgbClr val="333333"/>
                </a:solidFill>
                <a:latin typeface="Raleway"/>
                <a:ea typeface="Microsoft YaHei"/>
              </a:rPr>
              <a:t>Each individual will choose whether to give their allegiance to God or to the beast. Each will receive either the mark of the beast, or the seal of God. Both the the true and the false Sabbath institutions are identified by the name of their authors, showing the mark of their authority.</a:t>
            </a:r>
            <a:endParaRPr b="0" lang="en-US" sz="2800" spc="-1" strike="noStrike">
              <a:latin typeface="Arial"/>
            </a:endParaRPr>
          </a:p>
          <a:p>
            <a:pPr>
              <a:lnSpc>
                <a:spcPct val="100000"/>
              </a:lnSpc>
            </a:pPr>
            <a:r>
              <a:rPr b="0" lang="en-US" sz="2800" spc="-1" strike="noStrike">
                <a:solidFill>
                  <a:srgbClr val="ff0000"/>
                </a:solidFill>
                <a:latin typeface="Raleway"/>
                <a:ea typeface="Microsoft YaHei"/>
              </a:rPr>
              <a:t>    </a:t>
            </a:r>
            <a:r>
              <a:rPr b="0" lang="en-US" sz="2800" spc="-1" strike="noStrike">
                <a:solidFill>
                  <a:srgbClr val="ff0000"/>
                </a:solidFill>
                <a:latin typeface="Raleway"/>
                <a:ea typeface="Microsoft YaHei"/>
              </a:rPr>
              <a:t>What kind of pressure can we expect to be brought to bear on God’s faithful followers?</a:t>
            </a:r>
            <a:r>
              <a:rPr b="0" lang="en-US" sz="3000" spc="-1" strike="noStrike">
                <a:solidFill>
                  <a:srgbClr val="333333"/>
                </a:solidFill>
                <a:latin typeface="Raleway"/>
                <a:ea typeface="Microsoft YaHei"/>
              </a:rPr>
              <a:t> </a:t>
            </a:r>
            <a:endParaRPr b="0" lang="en-US" sz="3000" spc="-1" strike="noStrike">
              <a:latin typeface="Arial"/>
            </a:endParaRPr>
          </a:p>
          <a:p>
            <a:pPr>
              <a:lnSpc>
                <a:spcPct val="100000"/>
              </a:lnSpc>
            </a:pPr>
            <a:r>
              <a:rPr b="0" lang="en-US" sz="3000" spc="-1" strike="noStrike">
                <a:solidFill>
                  <a:srgbClr val="ff0000"/>
                </a:solidFill>
                <a:latin typeface="Raleway"/>
                <a:ea typeface="Microsoft YaHei"/>
              </a:rPr>
              <a:t>   </a:t>
            </a:r>
            <a:endParaRPr b="0" lang="en-US" sz="3000" spc="-1" strike="noStrike">
              <a:latin typeface="Arial"/>
            </a:endParaRPr>
          </a:p>
        </p:txBody>
      </p:sp>
    </p:spTree>
  </p:cSld>
</p:notes>
</file>

<file path=ppt/notesSlides/notesSlide5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0" name="PlaceHolder 1"/>
          <p:cNvSpPr>
            <a:spLocks noGrp="1"/>
          </p:cNvSpPr>
          <p:nvPr>
            <p:ph type="sldImg"/>
          </p:nvPr>
        </p:nvSpPr>
        <p:spPr>
          <a:xfrm>
            <a:off x="533520" y="718560"/>
            <a:ext cx="6704640" cy="3771360"/>
          </a:xfrm>
          <a:prstGeom prst="rect">
            <a:avLst/>
          </a:prstGeom>
        </p:spPr>
      </p:sp>
      <p:sp>
        <p:nvSpPr>
          <p:cNvPr id="321"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Revelation 13:15-17</a:t>
            </a:r>
            <a:endParaRPr b="0" lang="en-US" sz="2800" spc="-1" strike="noStrike">
              <a:latin typeface="Raleway"/>
            </a:endParaRPr>
          </a:p>
          <a:p>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He was granted power to give breath to the image of the beast, that the image of the beast should both speak and cause as many as would not worship the image of the beast to be </a:t>
            </a:r>
            <a:r>
              <a:rPr b="1" lang="en-US" sz="2800" spc="-1" strike="noStrike">
                <a:solidFill>
                  <a:srgbClr val="3465a4"/>
                </a:solidFill>
                <a:latin typeface="Raleway"/>
                <a:ea typeface="Raleway"/>
              </a:rPr>
              <a:t>killed</a:t>
            </a:r>
            <a:r>
              <a:rPr b="0" lang="en-US" sz="2800" spc="-1" strike="noStrike">
                <a:solidFill>
                  <a:srgbClr val="3465a4"/>
                </a:solidFill>
                <a:latin typeface="Raleway"/>
                <a:ea typeface="Raleway"/>
              </a:rPr>
              <a:t>. (16) He causes all, both small and great, rich and poor, free and slave, to receive a mark on their right hand or on their foreheads, (17) and that no one may </a:t>
            </a:r>
            <a:r>
              <a:rPr b="1" lang="en-US" sz="2800" spc="-1" strike="noStrike">
                <a:solidFill>
                  <a:srgbClr val="3465a4"/>
                </a:solidFill>
                <a:latin typeface="Raleway"/>
                <a:ea typeface="Raleway"/>
              </a:rPr>
              <a:t>buy</a:t>
            </a:r>
            <a:r>
              <a:rPr b="0" lang="en-US" sz="2800" spc="-1" strike="noStrike">
                <a:solidFill>
                  <a:srgbClr val="3465a4"/>
                </a:solidFill>
                <a:latin typeface="Raleway"/>
                <a:ea typeface="Raleway"/>
              </a:rPr>
              <a:t> or </a:t>
            </a:r>
            <a:r>
              <a:rPr b="1" lang="en-US" sz="2800" spc="-1" strike="noStrike">
                <a:solidFill>
                  <a:srgbClr val="3465a4"/>
                </a:solidFill>
                <a:latin typeface="Raleway"/>
                <a:ea typeface="Raleway"/>
              </a:rPr>
              <a:t>sell</a:t>
            </a:r>
            <a:r>
              <a:rPr b="0" lang="en-US" sz="2800" spc="-1" strike="noStrike">
                <a:solidFill>
                  <a:srgbClr val="3465a4"/>
                </a:solidFill>
                <a:latin typeface="Raleway"/>
                <a:ea typeface="Raleway"/>
              </a:rPr>
              <a:t> except one who has the mark or the name of the beast, or the number of his name.</a:t>
            </a:r>
            <a:r>
              <a:rPr b="0" lang="en-US" sz="2800" spc="-1" strike="noStrike">
                <a:solidFill>
                  <a:srgbClr val="3465a4"/>
                </a:solidFill>
                <a:latin typeface="Seravek"/>
                <a:ea typeface="Raleway"/>
              </a:rPr>
              <a:t> </a:t>
            </a:r>
            <a:r>
              <a:rPr b="0" lang="en-US" sz="2800" spc="-1" strike="noStrike">
                <a:latin typeface="Raleway"/>
              </a:rPr>
              <a:t> </a:t>
            </a:r>
            <a:endParaRPr b="0" lang="en-US" sz="2800" spc="-1" strike="noStrike">
              <a:latin typeface="Raleway"/>
            </a:endParaRPr>
          </a:p>
        </p:txBody>
      </p:sp>
    </p:spTree>
  </p:cSld>
</p:notes>
</file>

<file path=ppt/notesSlides/notesSlide5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2" name="PlaceHolder 1"/>
          <p:cNvSpPr>
            <a:spLocks noGrp="1"/>
          </p:cNvSpPr>
          <p:nvPr>
            <p:ph type="sldImg"/>
          </p:nvPr>
        </p:nvSpPr>
        <p:spPr>
          <a:xfrm>
            <a:off x="533520" y="718560"/>
            <a:ext cx="6704640" cy="3771360"/>
          </a:xfrm>
          <a:prstGeom prst="rect">
            <a:avLst/>
          </a:prstGeom>
        </p:spPr>
      </p:sp>
      <p:sp>
        <p:nvSpPr>
          <p:cNvPr id="323" name="PlaceHolder 2"/>
          <p:cNvSpPr>
            <a:spLocks noGrp="1"/>
          </p:cNvSpPr>
          <p:nvPr>
            <p:ph type="body"/>
          </p:nvPr>
        </p:nvSpPr>
        <p:spPr>
          <a:xfrm>
            <a:off x="205200" y="4752000"/>
            <a:ext cx="7387200" cy="5846760"/>
          </a:xfrm>
          <a:prstGeom prst="rect">
            <a:avLst/>
          </a:prstGeom>
        </p:spPr>
        <p:txBody>
          <a:bodyPr lIns="0" rIns="0" tIns="0" bIns="0">
            <a:noAutofit/>
          </a:bodyPr>
          <a:p>
            <a:r>
              <a:rPr b="0" lang="en-US" sz="2500" spc="-1" strike="noStrike">
                <a:latin typeface="Raleway"/>
              </a:rPr>
              <a:t>   </a:t>
            </a:r>
            <a:r>
              <a:rPr b="0" lang="en-US" sz="2500" spc="-1" strike="noStrike">
                <a:latin typeface="Raleway"/>
              </a:rPr>
              <a:t>Force is the last resort of every false religion. Today many seem to have forgotten how religious freedom was lost during the long years of papal supremacy in the Dark Ages. Millions were branded as heretics and lost their lives for such things as holding the Bible as the only rule of life, believing in Christ as the one true Mediator between God and man, and hallowing the true Sabbath. As religious intolerance gains control in the United States, church and state powers unite to persecute those who are faithful to God. Economic sanctions will eventually be followed by a death decree. </a:t>
            </a:r>
            <a:endParaRPr b="0" lang="en-US" sz="2500" spc="-1" strike="noStrike">
              <a:latin typeface="Raleway"/>
            </a:endParaRPr>
          </a:p>
          <a:p>
            <a:r>
              <a:rPr b="0" lang="en-US" sz="2500" spc="-1" strike="noStrike">
                <a:latin typeface="Raleway"/>
              </a:rPr>
              <a:t>   </a:t>
            </a:r>
            <a:r>
              <a:rPr b="0" lang="en-US" sz="2500" spc="-1" strike="noStrike">
                <a:solidFill>
                  <a:srgbClr val="ff0000"/>
                </a:solidFill>
                <a:latin typeface="Raleway"/>
              </a:rPr>
              <a:t>What did Jesus say about this time?</a:t>
            </a:r>
            <a:endParaRPr b="0" lang="en-US" sz="2500" spc="-1" strike="noStrike">
              <a:latin typeface="Raleway"/>
            </a:endParaRPr>
          </a:p>
        </p:txBody>
      </p:sp>
    </p:spTree>
  </p:cSld>
</p:notes>
</file>

<file path=ppt/notesSlides/notesSlide5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4" name="PlaceHolder 1"/>
          <p:cNvSpPr>
            <a:spLocks noGrp="1"/>
          </p:cNvSpPr>
          <p:nvPr>
            <p:ph type="sldImg"/>
          </p:nvPr>
        </p:nvSpPr>
        <p:spPr>
          <a:xfrm>
            <a:off x="533520" y="718560"/>
            <a:ext cx="6704640" cy="3771360"/>
          </a:xfrm>
          <a:prstGeom prst="rect">
            <a:avLst/>
          </a:prstGeom>
        </p:spPr>
      </p:sp>
      <p:sp>
        <p:nvSpPr>
          <p:cNvPr id="325" name="PlaceHolder 2"/>
          <p:cNvSpPr>
            <a:spLocks noGrp="1"/>
          </p:cNvSpPr>
          <p:nvPr>
            <p:ph type="body"/>
          </p:nvPr>
        </p:nvSpPr>
        <p:spPr>
          <a:xfrm>
            <a:off x="457200" y="4608000"/>
            <a:ext cx="6858000" cy="5276520"/>
          </a:xfrm>
          <a:prstGeom prst="rect">
            <a:avLst/>
          </a:prstGeom>
        </p:spPr>
        <p:txBody>
          <a:bodyPr lIns="0" rIns="0" tIns="0" bIns="0">
            <a:noAutofit/>
          </a:bodyPr>
          <a:p>
            <a:pPr>
              <a:lnSpc>
                <a:spcPct val="120000"/>
              </a:lnSpc>
            </a:pPr>
            <a:r>
              <a:rPr b="1" lang="en-GB" sz="2800" spc="-1" strike="noStrike">
                <a:solidFill>
                  <a:srgbClr val="3465a4"/>
                </a:solidFill>
                <a:latin typeface="ITC Souvenir Demi"/>
                <a:ea typeface="ITC Souvenir Demi"/>
              </a:rPr>
              <a:t>John 15:20</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t>
            </a:r>
            <a:r>
              <a:rPr b="0" lang="en-US" sz="2800" spc="-1" strike="noStrike">
                <a:solidFill>
                  <a:srgbClr val="3465a4"/>
                </a:solidFill>
                <a:latin typeface="Raleway"/>
                <a:ea typeface="Raleway"/>
              </a:rPr>
              <a:t>Remember the word that I said to you, ‘A servant is not greater than his master.’ If they persecuted Me, they will also </a:t>
            </a:r>
            <a:r>
              <a:rPr b="1" lang="en-US" sz="2800" spc="-1" strike="noStrike">
                <a:solidFill>
                  <a:srgbClr val="3465a4"/>
                </a:solidFill>
                <a:latin typeface="Raleway"/>
                <a:ea typeface="Raleway"/>
              </a:rPr>
              <a:t>persecute</a:t>
            </a:r>
            <a:r>
              <a:rPr b="0" lang="en-US" sz="2800" spc="-1" strike="noStrike">
                <a:solidFill>
                  <a:srgbClr val="3465a4"/>
                </a:solidFill>
                <a:latin typeface="Raleway"/>
                <a:ea typeface="Raleway"/>
              </a:rPr>
              <a:t> you…”</a:t>
            </a:r>
            <a:endParaRPr b="0" lang="en-US" sz="2800" spc="-1" strike="noStrike">
              <a:latin typeface="Raleway"/>
            </a:endParaRPr>
          </a:p>
          <a:p>
            <a:pPr>
              <a:lnSpc>
                <a:spcPct val="100000"/>
              </a:lnSpc>
            </a:pPr>
            <a:endParaRPr b="0" lang="en-US" sz="2800" spc="-1" strike="noStrike">
              <a:latin typeface="Raleway"/>
            </a:endParaRPr>
          </a:p>
          <a:p>
            <a:pPr>
              <a:lnSpc>
                <a:spcPct val="120000"/>
              </a:lnSpc>
            </a:pPr>
            <a:r>
              <a:rPr b="0" lang="en-GB" sz="2800" spc="-1" strike="noStrike">
                <a:solidFill>
                  <a:srgbClr val="3465a4"/>
                </a:solidFill>
                <a:latin typeface="ITC Souvenir Demi"/>
                <a:ea typeface="ITC Souvenir Demi"/>
              </a:rPr>
              <a:t>Luke 21:16</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You will be </a:t>
            </a:r>
            <a:r>
              <a:rPr b="1" lang="en-US" sz="2800" spc="-1" strike="noStrike">
                <a:solidFill>
                  <a:srgbClr val="3465a4"/>
                </a:solidFill>
                <a:latin typeface="Raleway"/>
                <a:ea typeface="Raleway"/>
              </a:rPr>
              <a:t>betrayed</a:t>
            </a:r>
            <a:r>
              <a:rPr b="0" lang="en-US" sz="2800" spc="-1" strike="noStrike">
                <a:solidFill>
                  <a:srgbClr val="3465a4"/>
                </a:solidFill>
                <a:latin typeface="Raleway"/>
                <a:ea typeface="Raleway"/>
              </a:rPr>
              <a:t> even by parents and brothers, relatives and friends; and they will put some of you to death. (17) And you will be </a:t>
            </a:r>
            <a:r>
              <a:rPr b="1" lang="en-US" sz="2800" spc="-1" strike="noStrike">
                <a:solidFill>
                  <a:srgbClr val="3465a4"/>
                </a:solidFill>
                <a:latin typeface="Raleway"/>
                <a:ea typeface="Raleway"/>
              </a:rPr>
              <a:t>hated</a:t>
            </a:r>
            <a:r>
              <a:rPr b="0" lang="en-US" sz="2800" spc="-1" strike="noStrike">
                <a:solidFill>
                  <a:srgbClr val="3465a4"/>
                </a:solidFill>
                <a:latin typeface="Raleway"/>
                <a:ea typeface="Raleway"/>
              </a:rPr>
              <a:t> by all for My name’s sake.</a:t>
            </a:r>
            <a:endParaRPr b="0" lang="en-US" sz="2800" spc="-1" strike="noStrike">
              <a:latin typeface="Raleway"/>
            </a:endParaRPr>
          </a:p>
        </p:txBody>
      </p:sp>
    </p:spTree>
  </p:cSld>
</p:notes>
</file>

<file path=ppt/notesSlides/notesSlide5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6" name="PlaceHolder 1"/>
          <p:cNvSpPr>
            <a:spLocks noGrp="1"/>
          </p:cNvSpPr>
          <p:nvPr>
            <p:ph type="sldImg"/>
          </p:nvPr>
        </p:nvSpPr>
        <p:spPr>
          <a:xfrm>
            <a:off x="533520" y="718560"/>
            <a:ext cx="6704640" cy="3771360"/>
          </a:xfrm>
          <a:prstGeom prst="rect">
            <a:avLst/>
          </a:prstGeom>
        </p:spPr>
      </p:sp>
      <p:sp>
        <p:nvSpPr>
          <p:cNvPr id="327" name="PlaceHolder 2"/>
          <p:cNvSpPr>
            <a:spLocks noGrp="1"/>
          </p:cNvSpPr>
          <p:nvPr>
            <p:ph type="body"/>
          </p:nvPr>
        </p:nvSpPr>
        <p:spPr>
          <a:xfrm>
            <a:off x="192600" y="4752000"/>
            <a:ext cx="7543800" cy="5443560"/>
          </a:xfrm>
          <a:prstGeom prst="rect">
            <a:avLst/>
          </a:prstGeom>
        </p:spPr>
        <p:txBody>
          <a:bodyPr lIns="0" rIns="0" tIns="0" bIns="0">
            <a:noAutofit/>
          </a:bodyPr>
          <a:p>
            <a:r>
              <a:rPr b="0" lang="en-US" sz="2600" spc="-1" strike="noStrike">
                <a:latin typeface="Raleway"/>
              </a:rPr>
              <a:t>   </a:t>
            </a:r>
            <a:r>
              <a:rPr b="0" lang="en-US" sz="2600" spc="-1" strike="noStrike">
                <a:latin typeface="Raleway"/>
              </a:rPr>
              <a:t>Churches in America have declined in real spirituality, and the Word of God is not valued as it should be. Doctrines which are the very pillars of Christian faith are being denied: creation, the fall of man, the atonement and the law of God. The teaching of evolution, the deifying of nature over God, spiritualism, the eroding of the family unit, and disregard of the law of God are all contributing to moral decay. Religious freedom is being undermined. The three angels’ messages of Revelation 14 are warnings for all today.</a:t>
            </a:r>
            <a:endParaRPr b="0" lang="en-US" sz="2600" spc="-1" strike="noStrike">
              <a:latin typeface="Raleway"/>
            </a:endParaRPr>
          </a:p>
          <a:p>
            <a:r>
              <a:rPr b="0" lang="en-US" sz="2600" spc="-1" strike="noStrike">
                <a:solidFill>
                  <a:srgbClr val="ff0000"/>
                </a:solidFill>
                <a:latin typeface="Raleway"/>
              </a:rPr>
              <a:t>   </a:t>
            </a:r>
            <a:r>
              <a:rPr b="0" lang="en-US" sz="2600" spc="-1" strike="noStrike">
                <a:solidFill>
                  <a:srgbClr val="ff0000"/>
                </a:solidFill>
                <a:latin typeface="Raleway"/>
              </a:rPr>
              <a:t>What will be the results of ignoring these last warnings to our earth?</a:t>
            </a:r>
            <a:endParaRPr b="0" lang="en-US" sz="2600" spc="-1" strike="noStrike">
              <a:latin typeface="Raleway"/>
            </a:endParaRPr>
          </a:p>
        </p:txBody>
      </p:sp>
    </p:spTree>
  </p:cSld>
</p:notes>
</file>

<file path=ppt/notesSlides/notesSlide6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8" name="PlaceHolder 1"/>
          <p:cNvSpPr>
            <a:spLocks noGrp="1"/>
          </p:cNvSpPr>
          <p:nvPr>
            <p:ph type="sldImg"/>
          </p:nvPr>
        </p:nvSpPr>
        <p:spPr>
          <a:xfrm>
            <a:off x="533520" y="718560"/>
            <a:ext cx="6704640" cy="3771360"/>
          </a:xfrm>
          <a:prstGeom prst="rect">
            <a:avLst/>
          </a:prstGeom>
        </p:spPr>
      </p:sp>
      <p:sp>
        <p:nvSpPr>
          <p:cNvPr id="329" name="PlaceHolder 2"/>
          <p:cNvSpPr>
            <a:spLocks noGrp="1"/>
          </p:cNvSpPr>
          <p:nvPr>
            <p:ph type="body"/>
          </p:nvPr>
        </p:nvSpPr>
        <p:spPr>
          <a:xfrm>
            <a:off x="457200" y="4752000"/>
            <a:ext cx="7086600" cy="5257800"/>
          </a:xfrm>
          <a:prstGeom prst="rect">
            <a:avLst/>
          </a:prstGeom>
        </p:spPr>
        <p:txBody>
          <a:bodyPr lIns="0" rIns="0" tIns="0" bIns="0">
            <a:noAutofit/>
          </a:bodyPr>
          <a:p>
            <a:pPr>
              <a:lnSpc>
                <a:spcPct val="120000"/>
              </a:lnSpc>
            </a:pPr>
            <a:r>
              <a:rPr b="1" lang="en-GB" sz="2800" spc="-1" strike="noStrike">
                <a:solidFill>
                  <a:srgbClr val="3465a4"/>
                </a:solidFill>
                <a:latin typeface="ITC Souvenir Demi"/>
                <a:ea typeface="ITC Souvenir Demi"/>
              </a:rPr>
              <a:t>Revelation 14:9,10</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Then a third angel followed them, saying with a loud voice, “If anyone worships the beast and his image, and receives his mark on his forehead or on his hand, (10) he himself shall also drink of the wine of the </a:t>
            </a:r>
            <a:r>
              <a:rPr b="1" lang="en-US" sz="2800" spc="-1" strike="noStrike">
                <a:solidFill>
                  <a:srgbClr val="3465a4"/>
                </a:solidFill>
                <a:latin typeface="Raleway"/>
                <a:ea typeface="Raleway"/>
              </a:rPr>
              <a:t>wrath</a:t>
            </a:r>
            <a:r>
              <a:rPr b="0" lang="en-US" sz="2800" spc="-1" strike="noStrike">
                <a:solidFill>
                  <a:srgbClr val="3465a4"/>
                </a:solidFill>
                <a:latin typeface="Raleway"/>
                <a:ea typeface="Raleway"/>
              </a:rPr>
              <a:t> of God, which is poured out </a:t>
            </a:r>
            <a:r>
              <a:rPr b="1" lang="en-US" sz="2800" spc="-1" strike="noStrike">
                <a:solidFill>
                  <a:srgbClr val="3465a4"/>
                </a:solidFill>
                <a:latin typeface="Raleway"/>
                <a:ea typeface="Raleway"/>
              </a:rPr>
              <a:t>full</a:t>
            </a:r>
            <a:r>
              <a:rPr b="0" lang="en-US" sz="2800" spc="-1" strike="noStrike">
                <a:solidFill>
                  <a:srgbClr val="3465a4"/>
                </a:solidFill>
                <a:latin typeface="Raleway"/>
                <a:ea typeface="Raleway"/>
              </a:rPr>
              <a:t> strength into the cup of His indignation. He shall be </a:t>
            </a:r>
            <a:r>
              <a:rPr b="1" lang="en-US" sz="2800" spc="-1" strike="noStrike">
                <a:solidFill>
                  <a:srgbClr val="3465a4"/>
                </a:solidFill>
                <a:latin typeface="Raleway"/>
                <a:ea typeface="Raleway"/>
              </a:rPr>
              <a:t>tormented</a:t>
            </a:r>
            <a:r>
              <a:rPr b="0" lang="en-US" sz="2800" spc="-1" strike="noStrike">
                <a:solidFill>
                  <a:srgbClr val="3465a4"/>
                </a:solidFill>
                <a:latin typeface="Raleway"/>
                <a:ea typeface="Raleway"/>
              </a:rPr>
              <a:t> with fire and brimstone in the presence of the holy angels and in the presence of the Lamb.</a:t>
            </a:r>
            <a:endParaRPr b="0" lang="en-US" sz="2800" spc="-1" strike="noStrike">
              <a:latin typeface="Raleway"/>
            </a:endParaRPr>
          </a:p>
        </p:txBody>
      </p:sp>
    </p:spTree>
  </p:cSld>
</p:notes>
</file>

<file path=ppt/notesSlides/notesSlide6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0" name="PlaceHolder 1"/>
          <p:cNvSpPr>
            <a:spLocks noGrp="1"/>
          </p:cNvSpPr>
          <p:nvPr>
            <p:ph type="sldImg"/>
          </p:nvPr>
        </p:nvSpPr>
        <p:spPr>
          <a:xfrm>
            <a:off x="533520" y="718560"/>
            <a:ext cx="6704640" cy="3771360"/>
          </a:xfrm>
          <a:prstGeom prst="rect">
            <a:avLst/>
          </a:prstGeom>
        </p:spPr>
      </p:sp>
      <p:sp>
        <p:nvSpPr>
          <p:cNvPr id="331"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ea typeface="Microsoft YaHei"/>
              </a:rPr>
              <a:t>   </a:t>
            </a:r>
            <a:r>
              <a:rPr b="0" lang="en-US" sz="2800" spc="-1" strike="noStrike">
                <a:latin typeface="Raleway"/>
                <a:ea typeface="Microsoft YaHei"/>
              </a:rPr>
              <a:t>The seven last plagues will fall on those who have</a:t>
            </a:r>
            <a:r>
              <a:rPr b="0" lang="en-US" sz="2800" spc="-1" strike="noStrike">
                <a:latin typeface="Raleway"/>
              </a:rPr>
              <a:t> rejected the warnings and obligations of God’s word and received the mark of the beast. The most terrible and extensive judgments the world has ever known will be felt when God’s unmingled wrath is poured out. </a:t>
            </a:r>
            <a:endParaRPr b="0" lang="en-US" sz="2800" spc="-1" strike="noStrike">
              <a:latin typeface="Raleway"/>
            </a:endParaRPr>
          </a:p>
          <a:p>
            <a:r>
              <a:rPr b="0" lang="en-US" sz="2800" spc="-1" strike="noStrike">
                <a:solidFill>
                  <a:srgbClr val="ff0000"/>
                </a:solidFill>
                <a:latin typeface="Raleway"/>
              </a:rPr>
              <a:t>   </a:t>
            </a:r>
            <a:r>
              <a:rPr b="0" lang="en-US" sz="2800" spc="-1" strike="noStrike">
                <a:solidFill>
                  <a:srgbClr val="ff0000"/>
                </a:solidFill>
                <a:latin typeface="Raleway"/>
              </a:rPr>
              <a:t>What are these plagues?</a:t>
            </a:r>
            <a:endParaRPr b="0" lang="en-US" sz="2800" spc="-1" strike="noStrike">
              <a:latin typeface="Raleway"/>
            </a:endParaRPr>
          </a:p>
        </p:txBody>
      </p:sp>
    </p:spTree>
  </p:cSld>
</p:notes>
</file>

<file path=ppt/notesSlides/notesSlide6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2" name="PlaceHolder 1"/>
          <p:cNvSpPr>
            <a:spLocks noGrp="1"/>
          </p:cNvSpPr>
          <p:nvPr>
            <p:ph type="sldImg"/>
          </p:nvPr>
        </p:nvSpPr>
        <p:spPr>
          <a:xfrm>
            <a:off x="533520" y="718560"/>
            <a:ext cx="6704640" cy="3771360"/>
          </a:xfrm>
          <a:prstGeom prst="rect">
            <a:avLst/>
          </a:prstGeom>
        </p:spPr>
      </p:sp>
      <p:sp>
        <p:nvSpPr>
          <p:cNvPr id="333"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1" lang="en-GB" sz="2600" spc="-1" strike="noStrike">
                <a:solidFill>
                  <a:srgbClr val="3465a4"/>
                </a:solidFill>
                <a:latin typeface="ITC Souvenir Demi"/>
                <a:ea typeface="ITC Souvenir Demi"/>
              </a:rPr>
              <a:t>Revelation 16:2-4,6</a:t>
            </a:r>
            <a:endParaRPr b="0" lang="en-US" sz="2600" spc="-1" strike="noStrike">
              <a:latin typeface="Raleway"/>
            </a:endParaRPr>
          </a:p>
          <a:p>
            <a:pPr>
              <a:lnSpc>
                <a:spcPct val="100000"/>
              </a:lnSpc>
            </a:pPr>
            <a:r>
              <a:rPr b="0" lang="en-US" sz="2600" spc="-1" strike="noStrike">
                <a:solidFill>
                  <a:srgbClr val="3465a4"/>
                </a:solidFill>
                <a:latin typeface="Raleway"/>
                <a:ea typeface="Raleway"/>
              </a:rPr>
              <a:t>   </a:t>
            </a:r>
            <a:r>
              <a:rPr b="0" lang="en-US" sz="2600" spc="-1" strike="noStrike">
                <a:solidFill>
                  <a:srgbClr val="3465a4"/>
                </a:solidFill>
                <a:latin typeface="Raleway"/>
                <a:ea typeface="Raleway"/>
              </a:rPr>
              <a:t>...a foul and loathsome </a:t>
            </a:r>
            <a:r>
              <a:rPr b="1" lang="en-US" sz="2600" spc="-1" strike="noStrike">
                <a:solidFill>
                  <a:srgbClr val="3465a4"/>
                </a:solidFill>
                <a:latin typeface="Raleway"/>
                <a:ea typeface="Raleway"/>
              </a:rPr>
              <a:t>sore</a:t>
            </a:r>
            <a:r>
              <a:rPr b="0" lang="en-US" sz="2600" spc="-1" strike="noStrike">
                <a:solidFill>
                  <a:srgbClr val="3465a4"/>
                </a:solidFill>
                <a:latin typeface="Raleway"/>
                <a:ea typeface="Raleway"/>
              </a:rPr>
              <a:t> came upon the men who had the mark of the beast and those who worshiped his image. (3) Then the second angel poured out his bowl on the </a:t>
            </a:r>
            <a:r>
              <a:rPr b="1" lang="en-US" sz="2600" spc="-1" strike="noStrike">
                <a:solidFill>
                  <a:srgbClr val="3465a4"/>
                </a:solidFill>
                <a:latin typeface="Raleway"/>
                <a:ea typeface="Raleway"/>
              </a:rPr>
              <a:t>sea</a:t>
            </a:r>
            <a:r>
              <a:rPr b="0" lang="en-US" sz="2600" spc="-1" strike="noStrike">
                <a:solidFill>
                  <a:srgbClr val="3465a4"/>
                </a:solidFill>
                <a:latin typeface="Raleway"/>
                <a:ea typeface="Raleway"/>
              </a:rPr>
              <a:t>, and it became </a:t>
            </a:r>
            <a:r>
              <a:rPr b="1" lang="en-US" sz="2600" spc="-1" strike="noStrike">
                <a:solidFill>
                  <a:srgbClr val="3465a4"/>
                </a:solidFill>
                <a:latin typeface="Raleway"/>
                <a:ea typeface="Raleway"/>
              </a:rPr>
              <a:t>blood</a:t>
            </a:r>
            <a:r>
              <a:rPr b="0" lang="en-US" sz="2600" spc="-1" strike="noStrike">
                <a:solidFill>
                  <a:srgbClr val="3465a4"/>
                </a:solidFill>
                <a:latin typeface="Raleway"/>
                <a:ea typeface="Raleway"/>
              </a:rPr>
              <a:t> as of a dead man; and every living creature in the sea died. (4) The the third angel poured out his bowl on the </a:t>
            </a:r>
            <a:r>
              <a:rPr b="1" lang="en-US" sz="2600" spc="-1" strike="noStrike">
                <a:solidFill>
                  <a:srgbClr val="3465a4"/>
                </a:solidFill>
                <a:latin typeface="Raleway"/>
                <a:ea typeface="Raleway"/>
              </a:rPr>
              <a:t>rivers</a:t>
            </a:r>
            <a:r>
              <a:rPr b="0" lang="en-US" sz="2600" spc="-1" strike="noStrike">
                <a:solidFill>
                  <a:srgbClr val="3465a4"/>
                </a:solidFill>
                <a:latin typeface="Raleway"/>
                <a:ea typeface="Raleway"/>
              </a:rPr>
              <a:t> and </a:t>
            </a:r>
            <a:r>
              <a:rPr b="1" lang="en-US" sz="2600" spc="-1" strike="noStrike">
                <a:solidFill>
                  <a:srgbClr val="3465a4"/>
                </a:solidFill>
                <a:latin typeface="Raleway"/>
                <a:ea typeface="Raleway"/>
              </a:rPr>
              <a:t>springs</a:t>
            </a:r>
            <a:r>
              <a:rPr b="0" lang="en-US" sz="2600" spc="-1" strike="noStrike">
                <a:solidFill>
                  <a:srgbClr val="3465a4"/>
                </a:solidFill>
                <a:latin typeface="Raleway"/>
                <a:ea typeface="Raleway"/>
              </a:rPr>
              <a:t> of water, and they became blood… (6) for they have shed the blood of saints and prophets, and You have given the blood to drink...</a:t>
            </a:r>
            <a:endParaRPr b="0" lang="en-US" sz="2600" spc="-1" strike="noStrike">
              <a:latin typeface="Raleway"/>
            </a:endParaRPr>
          </a:p>
        </p:txBody>
      </p:sp>
    </p:spTree>
  </p:cSld>
</p:notes>
</file>

<file path=ppt/notesSlides/notesSlide6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4" name="PlaceHolder 1"/>
          <p:cNvSpPr>
            <a:spLocks noGrp="1"/>
          </p:cNvSpPr>
          <p:nvPr>
            <p:ph type="sldImg"/>
          </p:nvPr>
        </p:nvSpPr>
        <p:spPr>
          <a:xfrm>
            <a:off x="533520" y="718560"/>
            <a:ext cx="6704640" cy="3771360"/>
          </a:xfrm>
          <a:prstGeom prst="rect">
            <a:avLst/>
          </a:prstGeom>
        </p:spPr>
      </p:sp>
      <p:sp>
        <p:nvSpPr>
          <p:cNvPr id="335" name="PlaceHolder 2"/>
          <p:cNvSpPr>
            <a:spLocks noGrp="1"/>
          </p:cNvSpPr>
          <p:nvPr>
            <p:ph type="body"/>
          </p:nvPr>
        </p:nvSpPr>
        <p:spPr>
          <a:xfrm>
            <a:off x="457200" y="48006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At this time, the intercessory work of Jesus in the heavenly sanctuary is finished and probation is closed. There is nothing to shield the sinners from the full measure of their guilt when the unmingled wrath of God is poured out. Then they will wish for the shelter of God’s mercy, but it will be too late. They have despised every warning and rejected every plea.  </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What happens during the rest of the plagues?</a:t>
            </a:r>
            <a:endParaRPr b="0" lang="en-US" sz="2800" spc="-1" strike="noStrike">
              <a:latin typeface="Raleway"/>
            </a:endParaRPr>
          </a:p>
        </p:txBody>
      </p:sp>
    </p:spTree>
  </p:cSld>
</p:notes>
</file>

<file path=ppt/notesSlides/notesSlide6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6" name="PlaceHolder 1"/>
          <p:cNvSpPr>
            <a:spLocks noGrp="1"/>
          </p:cNvSpPr>
          <p:nvPr>
            <p:ph type="sldImg"/>
          </p:nvPr>
        </p:nvSpPr>
        <p:spPr>
          <a:xfrm>
            <a:off x="533520" y="718560"/>
            <a:ext cx="6704640" cy="3771360"/>
          </a:xfrm>
          <a:prstGeom prst="rect">
            <a:avLst/>
          </a:prstGeom>
        </p:spPr>
      </p:sp>
      <p:sp>
        <p:nvSpPr>
          <p:cNvPr id="337" name="PlaceHolder 2"/>
          <p:cNvSpPr>
            <a:spLocks noGrp="1"/>
          </p:cNvSpPr>
          <p:nvPr>
            <p:ph type="body"/>
          </p:nvPr>
        </p:nvSpPr>
        <p:spPr>
          <a:xfrm>
            <a:off x="457200" y="4752000"/>
            <a:ext cx="7086600" cy="6396840"/>
          </a:xfrm>
          <a:prstGeom prst="rect">
            <a:avLst/>
          </a:prstGeom>
        </p:spPr>
        <p:txBody>
          <a:bodyPr lIns="0" rIns="0" tIns="0" bIns="0">
            <a:noAutofit/>
          </a:bodyPr>
          <a:p>
            <a:pPr>
              <a:lnSpc>
                <a:spcPct val="120000"/>
              </a:lnSpc>
            </a:pPr>
            <a:r>
              <a:rPr b="1" lang="en-GB" sz="2600" spc="-1" strike="noStrike">
                <a:solidFill>
                  <a:srgbClr val="3465a4"/>
                </a:solidFill>
                <a:latin typeface="ITC Souvenir Demi"/>
                <a:ea typeface="ITC Souvenir Demi"/>
              </a:rPr>
              <a:t>Revelation 16:8,10,18,20,21</a:t>
            </a:r>
            <a:endParaRPr b="0" lang="en-US" sz="2600" spc="-1" strike="noStrike">
              <a:latin typeface="Raleway"/>
            </a:endParaRPr>
          </a:p>
          <a:p>
            <a:pPr>
              <a:lnSpc>
                <a:spcPct val="100000"/>
              </a:lnSpc>
            </a:pPr>
            <a:r>
              <a:rPr b="0" lang="en-US" sz="2600" spc="-1" strike="noStrike">
                <a:solidFill>
                  <a:srgbClr val="3465a4"/>
                </a:solidFill>
                <a:latin typeface="Raleway"/>
                <a:ea typeface="Raleway"/>
              </a:rPr>
              <a:t>   </a:t>
            </a:r>
            <a:r>
              <a:rPr b="0" lang="en-US" sz="2600" spc="-1" strike="noStrike">
                <a:solidFill>
                  <a:srgbClr val="3465a4"/>
                </a:solidFill>
                <a:latin typeface="Raleway"/>
                <a:ea typeface="Raleway"/>
              </a:rPr>
              <a:t>Then the fourth angel poured out his bowl on the sun, and power was given to him to </a:t>
            </a:r>
            <a:r>
              <a:rPr b="1" lang="en-US" sz="2600" spc="-1" strike="noStrike">
                <a:solidFill>
                  <a:srgbClr val="3465a4"/>
                </a:solidFill>
                <a:latin typeface="Raleway"/>
                <a:ea typeface="Raleway"/>
              </a:rPr>
              <a:t>scorch</a:t>
            </a:r>
            <a:r>
              <a:rPr b="0" lang="en-US" sz="2600" spc="-1" strike="noStrike">
                <a:solidFill>
                  <a:srgbClr val="3465a4"/>
                </a:solidFill>
                <a:latin typeface="Raleway"/>
                <a:ea typeface="Raleway"/>
              </a:rPr>
              <a:t> men with </a:t>
            </a:r>
            <a:r>
              <a:rPr b="1" lang="en-US" sz="2600" spc="-1" strike="noStrike">
                <a:solidFill>
                  <a:srgbClr val="3465a4"/>
                </a:solidFill>
                <a:latin typeface="Raleway"/>
                <a:ea typeface="Raleway"/>
              </a:rPr>
              <a:t>fire</a:t>
            </a:r>
            <a:r>
              <a:rPr b="0" lang="en-US" sz="2600" spc="-1" strike="noStrike">
                <a:solidFill>
                  <a:srgbClr val="3465a4"/>
                </a:solidFill>
                <a:latin typeface="Raleway"/>
                <a:ea typeface="Raleway"/>
              </a:rPr>
              <a:t>… (10) Then the fifth angel poured out his bowl on the throne of the beast, and his kingdom became full of </a:t>
            </a:r>
            <a:r>
              <a:rPr b="1" lang="en-US" sz="2600" spc="-1" strike="noStrike">
                <a:solidFill>
                  <a:srgbClr val="3465a4"/>
                </a:solidFill>
                <a:latin typeface="Raleway"/>
                <a:ea typeface="Raleway"/>
              </a:rPr>
              <a:t>darkness</a:t>
            </a:r>
            <a:r>
              <a:rPr b="0" lang="en-US" sz="2600" spc="-1" strike="noStrike">
                <a:solidFill>
                  <a:srgbClr val="3465a4"/>
                </a:solidFill>
                <a:latin typeface="Raleway"/>
                <a:ea typeface="Raleway"/>
              </a:rPr>
              <a:t>, and they gnawed their tongues because of the pain… (18) and there was a great </a:t>
            </a:r>
            <a:r>
              <a:rPr b="1" lang="en-US" sz="2600" spc="-1" strike="noStrike">
                <a:solidFill>
                  <a:srgbClr val="3465a4"/>
                </a:solidFill>
                <a:latin typeface="Raleway"/>
                <a:ea typeface="Raleway"/>
              </a:rPr>
              <a:t>earthquake</a:t>
            </a:r>
            <a:r>
              <a:rPr b="0" lang="en-US" sz="2600" spc="-1" strike="noStrike">
                <a:solidFill>
                  <a:srgbClr val="3465a4"/>
                </a:solidFill>
                <a:latin typeface="Raleway"/>
                <a:ea typeface="Raleway"/>
              </a:rPr>
              <a:t>… (20) Then every island fled away, and the mountains were not found. (21) And great </a:t>
            </a:r>
            <a:r>
              <a:rPr b="1" lang="en-US" sz="2600" spc="-1" strike="noStrike">
                <a:solidFill>
                  <a:srgbClr val="3465a4"/>
                </a:solidFill>
                <a:latin typeface="Raleway"/>
                <a:ea typeface="Raleway"/>
              </a:rPr>
              <a:t>hail</a:t>
            </a:r>
            <a:r>
              <a:rPr b="0" lang="en-US" sz="2600" spc="-1" strike="noStrike">
                <a:solidFill>
                  <a:srgbClr val="3465a4"/>
                </a:solidFill>
                <a:latin typeface="Raleway"/>
                <a:ea typeface="Raleway"/>
              </a:rPr>
              <a:t> from heaven fell upon men, each hailstone about the weight of a talent...</a:t>
            </a:r>
            <a:endParaRPr b="0" lang="en-US" sz="2600" spc="-1" strike="noStrike">
              <a:latin typeface="Raleway"/>
            </a:endParaRPr>
          </a:p>
          <a:p>
            <a:r>
              <a:rPr b="0" lang="en-US" sz="2800" spc="-1" strike="noStrike">
                <a:latin typeface="Raleway"/>
              </a:rPr>
              <a:t> </a:t>
            </a:r>
            <a:endParaRPr b="0" lang="en-US" sz="2800" spc="-1" strike="noStrike">
              <a:latin typeface="Raleway"/>
            </a:endParaRPr>
          </a:p>
        </p:txBody>
      </p:sp>
    </p:spTree>
  </p:cSld>
</p:notes>
</file>

<file path=ppt/notesSlides/notesSlide6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8" name="PlaceHolder 1"/>
          <p:cNvSpPr>
            <a:spLocks noGrp="1"/>
          </p:cNvSpPr>
          <p:nvPr>
            <p:ph type="sldImg"/>
          </p:nvPr>
        </p:nvSpPr>
        <p:spPr>
          <a:xfrm>
            <a:off x="533520" y="718560"/>
            <a:ext cx="6704640" cy="3771360"/>
          </a:xfrm>
          <a:prstGeom prst="rect">
            <a:avLst/>
          </a:prstGeom>
        </p:spPr>
      </p:sp>
      <p:sp>
        <p:nvSpPr>
          <p:cNvPr id="339" name="TextShape 2"/>
          <p:cNvSpPr txBox="1"/>
          <p:nvPr/>
        </p:nvSpPr>
        <p:spPr>
          <a:xfrm>
            <a:off x="277200" y="4800960"/>
            <a:ext cx="7086600" cy="5846760"/>
          </a:xfrm>
          <a:prstGeom prst="rect">
            <a:avLst/>
          </a:prstGeom>
          <a:noFill/>
          <a:ln w="0">
            <a:noFill/>
          </a:ln>
        </p:spPr>
        <p:txBody>
          <a:bodyPr lIns="0" rIns="0" tIns="0" bIns="0">
            <a:noAutofit/>
          </a:bodyPr>
          <a:p>
            <a:r>
              <a:rPr b="0" lang="en-US" sz="2800" spc="-1" strike="noStrike">
                <a:latin typeface="Raleway"/>
              </a:rPr>
              <a:t>   </a:t>
            </a:r>
            <a:r>
              <a:rPr b="0" lang="en-US" sz="2800" spc="-1" strike="noStrike">
                <a:latin typeface="Raleway"/>
              </a:rPr>
              <a:t>When these judgments fall on the earth, it will be too late for anyone to decide to follow Jesus. Now is the time to make a decision for eternity, so we are not found without a shelter in that terrible time. Even now the image to the beast described in Revelation 13 is being formed. Soon, religious power will control the civil government. Dissent from her doctrines will result in civil penalties. </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How is this illustrated in the book of Daniel?</a:t>
            </a:r>
            <a:r>
              <a:rPr b="0" lang="en-US" sz="2800" spc="-1" strike="noStrike">
                <a:solidFill>
                  <a:srgbClr val="ff0000"/>
                </a:solidFill>
                <a:latin typeface="Raleway"/>
              </a:rPr>
              <a:t> </a:t>
            </a:r>
            <a:endParaRPr b="0" lang="en-US" sz="2800" spc="-1" strike="noStrike">
              <a:latin typeface="Raleway"/>
            </a:endParaRPr>
          </a:p>
        </p:txBody>
      </p:sp>
    </p:spTree>
  </p:cSld>
</p:notes>
</file>

<file path=ppt/notesSlides/notesSlide6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0" name="PlaceHolder 1"/>
          <p:cNvSpPr>
            <a:spLocks noGrp="1"/>
          </p:cNvSpPr>
          <p:nvPr>
            <p:ph type="sldImg"/>
          </p:nvPr>
        </p:nvSpPr>
        <p:spPr>
          <a:xfrm>
            <a:off x="533520" y="718560"/>
            <a:ext cx="6704640" cy="3771360"/>
          </a:xfrm>
          <a:prstGeom prst="rect">
            <a:avLst/>
          </a:prstGeom>
        </p:spPr>
      </p:sp>
      <p:sp>
        <p:nvSpPr>
          <p:cNvPr id="341"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1" lang="en-GB" sz="2600" spc="-1" strike="noStrike">
                <a:solidFill>
                  <a:srgbClr val="3465a4"/>
                </a:solidFill>
                <a:latin typeface="ITC Souvenir Demi"/>
                <a:ea typeface="ITC Souvenir Demi"/>
              </a:rPr>
              <a:t>Daniel 3:1,4,5</a:t>
            </a:r>
            <a:endParaRPr b="0" lang="en-US" sz="2600" spc="-1" strike="noStrike">
              <a:latin typeface="Raleway"/>
            </a:endParaRPr>
          </a:p>
          <a:p>
            <a:pPr>
              <a:lnSpc>
                <a:spcPct val="100000"/>
              </a:lnSpc>
            </a:pPr>
            <a:r>
              <a:rPr b="0" lang="en-US" sz="2600" spc="-1" strike="noStrike">
                <a:solidFill>
                  <a:srgbClr val="3465a4"/>
                </a:solidFill>
                <a:latin typeface="Raleway"/>
                <a:ea typeface="Raleway"/>
              </a:rPr>
              <a:t>   </a:t>
            </a:r>
            <a:r>
              <a:rPr b="0" lang="en-US" sz="2600" spc="-1" strike="noStrike">
                <a:solidFill>
                  <a:srgbClr val="3465a4"/>
                </a:solidFill>
                <a:latin typeface="Raleway"/>
                <a:ea typeface="Raleway"/>
              </a:rPr>
              <a:t>Nebuchadnezzar the king made an </a:t>
            </a:r>
            <a:r>
              <a:rPr b="1" lang="en-US" sz="2600" spc="-1" strike="noStrike">
                <a:solidFill>
                  <a:srgbClr val="3465a4"/>
                </a:solidFill>
                <a:latin typeface="Raleway"/>
                <a:ea typeface="Raleway"/>
              </a:rPr>
              <a:t>image</a:t>
            </a:r>
            <a:r>
              <a:rPr b="0" lang="en-US" sz="2600" spc="-1" strike="noStrike">
                <a:solidFill>
                  <a:srgbClr val="3465a4"/>
                </a:solidFill>
                <a:latin typeface="Raleway"/>
                <a:ea typeface="Raleway"/>
              </a:rPr>
              <a:t> of gold, whose height was sixty cubits and its width six cubits. He set it up in the plain of Dura, in the province of Babylon... (4) Then a herald cried aloud: “To you it is commanded, O peoples, nations, and languages, (5) that at the time you hear the sound of the horn, flute, harp, lyre, and psaltery, in symphony with all kinds of music, you shall fall down and </a:t>
            </a:r>
            <a:r>
              <a:rPr b="1" lang="en-US" sz="2600" spc="-1" strike="noStrike">
                <a:solidFill>
                  <a:srgbClr val="3465a4"/>
                </a:solidFill>
                <a:latin typeface="Raleway"/>
                <a:ea typeface="Raleway"/>
              </a:rPr>
              <a:t>worship</a:t>
            </a:r>
            <a:r>
              <a:rPr b="0" lang="en-US" sz="2600" spc="-1" strike="noStrike">
                <a:solidFill>
                  <a:srgbClr val="3465a4"/>
                </a:solidFill>
                <a:latin typeface="Raleway"/>
                <a:ea typeface="Raleway"/>
              </a:rPr>
              <a:t> the gold image that King Nebuchadnezzar has set up;</a:t>
            </a:r>
            <a:endParaRPr b="0" lang="en-US" sz="2600" spc="-1" strike="noStrike">
              <a:latin typeface="Raleway"/>
            </a:endParaRPr>
          </a:p>
        </p:txBody>
      </p:sp>
    </p:spTree>
  </p:cSld>
</p:notes>
</file>

<file path=ppt/notesSlides/notesSlide6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2" name="PlaceHolder 1"/>
          <p:cNvSpPr>
            <a:spLocks noGrp="1"/>
          </p:cNvSpPr>
          <p:nvPr>
            <p:ph type="sldImg"/>
          </p:nvPr>
        </p:nvSpPr>
        <p:spPr>
          <a:xfrm>
            <a:off x="533520" y="718560"/>
            <a:ext cx="6704640" cy="3771360"/>
          </a:xfrm>
          <a:prstGeom prst="rect">
            <a:avLst/>
          </a:prstGeom>
        </p:spPr>
      </p:sp>
      <p:sp>
        <p:nvSpPr>
          <p:cNvPr id="343" name="PlaceHolder 2"/>
          <p:cNvSpPr>
            <a:spLocks noGrp="1"/>
          </p:cNvSpPr>
          <p:nvPr>
            <p:ph type="body"/>
          </p:nvPr>
        </p:nvSpPr>
        <p:spPr>
          <a:xfrm>
            <a:off x="228600" y="4752000"/>
            <a:ext cx="7315200" cy="5257800"/>
          </a:xfrm>
          <a:prstGeom prst="rect">
            <a:avLst/>
          </a:prstGeom>
        </p:spPr>
        <p:txBody>
          <a:bodyPr lIns="0" rIns="0" tIns="0" bIns="0">
            <a:noAutofit/>
          </a:bodyPr>
          <a:p>
            <a:r>
              <a:rPr b="0" lang="en-US" sz="2600" spc="-1" strike="noStrike">
                <a:latin typeface="Raleway"/>
              </a:rPr>
              <a:t>   </a:t>
            </a:r>
            <a:r>
              <a:rPr b="0" lang="en-US" sz="2600" spc="-1" strike="noStrike">
                <a:latin typeface="Raleway"/>
              </a:rPr>
              <a:t>The false sabbath will be received and honored just like the golden image described in Daniel 3. King Nebuchadnezzar had made this image in defiance of the word of God </a:t>
            </a:r>
            <a:r>
              <a:rPr b="0" i="1" lang="en-US" sz="2600" spc="-1" strike="noStrike">
                <a:latin typeface="Raleway"/>
              </a:rPr>
              <a:t>(see Daniel 2)</a:t>
            </a:r>
            <a:r>
              <a:rPr b="0" lang="en-US" sz="2600" spc="-1" strike="noStrike">
                <a:latin typeface="Raleway"/>
              </a:rPr>
              <a:t>, as a monument of his own greatness and power. He demanded that all worship this image, just as church and state will soon unite to enforce worship of the image of the beast in Revelation 13. </a:t>
            </a:r>
            <a:endParaRPr b="0" lang="en-US" sz="2600" spc="-1" strike="noStrike">
              <a:latin typeface="Raleway"/>
            </a:endParaRPr>
          </a:p>
          <a:p>
            <a:r>
              <a:rPr b="0" lang="en-US" sz="2600" spc="-1" strike="noStrike">
                <a:latin typeface="Raleway"/>
              </a:rPr>
              <a:t>   </a:t>
            </a:r>
            <a:r>
              <a:rPr b="0" lang="en-US" sz="2600" spc="-1" strike="noStrike">
                <a:solidFill>
                  <a:srgbClr val="ff0000"/>
                </a:solidFill>
                <a:latin typeface="Raleway"/>
              </a:rPr>
              <a:t>What were to be the consequences for all who did not comply with his decree?</a:t>
            </a:r>
            <a:r>
              <a:rPr b="0" lang="en-US" sz="2800" spc="-1" strike="noStrike">
                <a:solidFill>
                  <a:srgbClr val="ff0000"/>
                </a:solidFill>
                <a:latin typeface="Raleway"/>
              </a:rPr>
              <a:t> </a:t>
            </a:r>
            <a:endParaRPr b="0" lang="en-US" sz="2800" spc="-1" strike="noStrike">
              <a:latin typeface="Raleway"/>
            </a:endParaRPr>
          </a:p>
        </p:txBody>
      </p:sp>
    </p:spTree>
  </p:cSld>
</p:notes>
</file>

<file path=ppt/notesSlides/notesSlide6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4" name="PlaceHolder 1"/>
          <p:cNvSpPr>
            <a:spLocks noGrp="1"/>
          </p:cNvSpPr>
          <p:nvPr>
            <p:ph type="sldImg"/>
          </p:nvPr>
        </p:nvSpPr>
        <p:spPr>
          <a:xfrm>
            <a:off x="533520" y="718560"/>
            <a:ext cx="6704640" cy="3771360"/>
          </a:xfrm>
          <a:prstGeom prst="rect">
            <a:avLst/>
          </a:prstGeom>
        </p:spPr>
      </p:sp>
      <p:sp>
        <p:nvSpPr>
          <p:cNvPr id="345"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1" lang="en-GB" sz="2800" spc="-1" strike="noStrike">
                <a:solidFill>
                  <a:srgbClr val="3465a4"/>
                </a:solidFill>
                <a:latin typeface="ITC Souvenir Demi"/>
                <a:ea typeface="ITC Souvenir Demi"/>
              </a:rPr>
              <a:t>Daniel 3:15</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...But if you do not worship, you shall be cast immediately into the midst of a </a:t>
            </a:r>
            <a:r>
              <a:rPr b="1" lang="en-US" sz="2800" spc="-1" strike="noStrike">
                <a:solidFill>
                  <a:srgbClr val="3465a4"/>
                </a:solidFill>
                <a:latin typeface="Raleway"/>
                <a:ea typeface="Raleway"/>
              </a:rPr>
              <a:t>burning</a:t>
            </a:r>
            <a:r>
              <a:rPr b="0" lang="en-US" sz="2800" spc="-1" strike="noStrike">
                <a:solidFill>
                  <a:srgbClr val="3465a4"/>
                </a:solidFill>
                <a:latin typeface="Raleway"/>
                <a:ea typeface="Raleway"/>
              </a:rPr>
              <a:t> fiery </a:t>
            </a:r>
            <a:r>
              <a:rPr b="1" lang="en-US" sz="2800" spc="-1" strike="noStrike">
                <a:solidFill>
                  <a:srgbClr val="3465a4"/>
                </a:solidFill>
                <a:latin typeface="Raleway"/>
                <a:ea typeface="Raleway"/>
              </a:rPr>
              <a:t>furnace</a:t>
            </a:r>
            <a:r>
              <a:rPr b="0" lang="en-US" sz="2800" spc="-1" strike="noStrike">
                <a:solidFill>
                  <a:srgbClr val="3465a4"/>
                </a:solidFill>
                <a:latin typeface="Raleway"/>
                <a:ea typeface="Raleway"/>
              </a:rPr>
              <a:t>. And who is the god who will deliver you from my hands?”</a:t>
            </a:r>
            <a:endParaRPr b="0" lang="en-US" sz="2800" spc="-1" strike="noStrike">
              <a:latin typeface="Raleway"/>
            </a:endParaRPr>
          </a:p>
        </p:txBody>
      </p:sp>
    </p:spTree>
  </p:cSld>
</p:notes>
</file>

<file path=ppt/notesSlides/notesSlide6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6" name="PlaceHolder 1"/>
          <p:cNvSpPr>
            <a:spLocks noGrp="1"/>
          </p:cNvSpPr>
          <p:nvPr>
            <p:ph type="sldImg"/>
          </p:nvPr>
        </p:nvSpPr>
        <p:spPr>
          <a:xfrm>
            <a:off x="533520" y="718560"/>
            <a:ext cx="6704640" cy="3771360"/>
          </a:xfrm>
          <a:prstGeom prst="rect">
            <a:avLst/>
          </a:prstGeom>
        </p:spPr>
      </p:sp>
      <p:sp>
        <p:nvSpPr>
          <p:cNvPr id="347"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Here, as in Revelation 13, we see state-enforced worship. Shadrach, Meshach, and Abednego were pointed out as disregarding the king and his law. In rage, he commanded that they be brought before him, offering them another chance to bow, ending with the threatening words, </a:t>
            </a:r>
            <a:r>
              <a:rPr b="0" i="1" lang="en-US" sz="2800" spc="-1" strike="noStrike">
                <a:latin typeface="Raleway"/>
              </a:rPr>
              <a:t>“And who is the god who will deliver you from my hands?” </a:t>
            </a:r>
            <a:r>
              <a:rPr b="0" i="1" lang="en-US" sz="2800" spc="-1" strike="noStrike" baseline="33000">
                <a:latin typeface="Raleway"/>
              </a:rPr>
              <a:t>21</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How did the three Hebrews respond to this?</a:t>
            </a:r>
            <a:endParaRPr b="0" lang="en-US" sz="2800" spc="-1" strike="noStrike">
              <a:latin typeface="Raleway"/>
            </a:endParaRPr>
          </a:p>
        </p:txBody>
      </p:sp>
    </p:spTree>
  </p:cSld>
</p:notes>
</file>

<file path=ppt/notesSlides/notesSlide7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8" name="PlaceHolder 1"/>
          <p:cNvSpPr>
            <a:spLocks noGrp="1"/>
          </p:cNvSpPr>
          <p:nvPr>
            <p:ph type="sldImg"/>
          </p:nvPr>
        </p:nvSpPr>
        <p:spPr>
          <a:xfrm>
            <a:off x="533520" y="718560"/>
            <a:ext cx="6704640" cy="3771360"/>
          </a:xfrm>
          <a:prstGeom prst="rect">
            <a:avLst/>
          </a:prstGeom>
        </p:spPr>
      </p:sp>
      <p:sp>
        <p:nvSpPr>
          <p:cNvPr id="349"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1" lang="en-GB" sz="2800" spc="-1" strike="noStrike">
                <a:solidFill>
                  <a:srgbClr val="3465a4"/>
                </a:solidFill>
                <a:latin typeface="ITC Souvenir Demi"/>
                <a:ea typeface="ITC Souvenir Demi"/>
              </a:rPr>
              <a:t>Daniel 3:17,18</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Our God whom we serve is able to </a:t>
            </a:r>
            <a:r>
              <a:rPr b="1" lang="en-US" sz="2800" spc="-1" strike="noStrike">
                <a:solidFill>
                  <a:srgbClr val="3465a4"/>
                </a:solidFill>
                <a:latin typeface="Raleway"/>
                <a:ea typeface="Raleway"/>
              </a:rPr>
              <a:t>deliver </a:t>
            </a:r>
            <a:r>
              <a:rPr b="0" lang="en-US" sz="2800" spc="-1" strike="noStrike">
                <a:solidFill>
                  <a:srgbClr val="3465a4"/>
                </a:solidFill>
                <a:latin typeface="Raleway"/>
                <a:ea typeface="Raleway"/>
              </a:rPr>
              <a:t>us from the burning fiery furnace, and He will deliver us from your hand, O king. (18) But if not, let it be known to you, O king, that we do </a:t>
            </a:r>
            <a:r>
              <a:rPr b="1" lang="en-US" sz="2800" spc="-1" strike="noStrike">
                <a:solidFill>
                  <a:srgbClr val="3465a4"/>
                </a:solidFill>
                <a:latin typeface="Raleway"/>
                <a:ea typeface="Raleway"/>
              </a:rPr>
              <a:t>not</a:t>
            </a:r>
            <a:r>
              <a:rPr b="0" lang="en-US" sz="2800" spc="-1" strike="noStrike">
                <a:solidFill>
                  <a:srgbClr val="3465a4"/>
                </a:solidFill>
                <a:latin typeface="Raleway"/>
                <a:ea typeface="Raleway"/>
              </a:rPr>
              <a:t> serve your gods, nor will we </a:t>
            </a:r>
            <a:r>
              <a:rPr b="1" lang="en-US" sz="2800" spc="-1" strike="noStrike">
                <a:solidFill>
                  <a:srgbClr val="3465a4"/>
                </a:solidFill>
                <a:latin typeface="Raleway"/>
                <a:ea typeface="Raleway"/>
              </a:rPr>
              <a:t>worship</a:t>
            </a:r>
            <a:r>
              <a:rPr b="0" lang="en-US" sz="2800" spc="-1" strike="noStrike">
                <a:solidFill>
                  <a:srgbClr val="3465a4"/>
                </a:solidFill>
                <a:latin typeface="Raleway"/>
                <a:ea typeface="Raleway"/>
              </a:rPr>
              <a:t> the gold image which you have set up.” </a:t>
            </a:r>
            <a:endParaRPr b="0" lang="en-US" sz="2800" spc="-1" strike="noStrike">
              <a:latin typeface="Raleway"/>
            </a:endParaRPr>
          </a:p>
          <a:p>
            <a:pPr>
              <a:lnSpc>
                <a:spcPct val="120000"/>
              </a:lnSpc>
            </a:pPr>
            <a:endParaRPr b="0" lang="en-US" sz="2800" spc="-1" strike="noStrike">
              <a:latin typeface="Raleway"/>
            </a:endParaRPr>
          </a:p>
        </p:txBody>
      </p:sp>
    </p:spTree>
  </p:cSld>
</p:notes>
</file>

<file path=ppt/notesSlides/notesSlide7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0" name="PlaceHolder 1"/>
          <p:cNvSpPr>
            <a:spLocks noGrp="1"/>
          </p:cNvSpPr>
          <p:nvPr>
            <p:ph type="sldImg"/>
          </p:nvPr>
        </p:nvSpPr>
        <p:spPr>
          <a:xfrm>
            <a:off x="533520" y="718560"/>
            <a:ext cx="6704640" cy="3771360"/>
          </a:xfrm>
          <a:prstGeom prst="rect">
            <a:avLst/>
          </a:prstGeom>
        </p:spPr>
      </p:sp>
      <p:sp>
        <p:nvSpPr>
          <p:cNvPr id="351" name="PlaceHolder 2"/>
          <p:cNvSpPr>
            <a:spLocks noGrp="1"/>
          </p:cNvSpPr>
          <p:nvPr>
            <p:ph type="body"/>
          </p:nvPr>
        </p:nvSpPr>
        <p:spPr>
          <a:xfrm>
            <a:off x="457200" y="4752000"/>
            <a:ext cx="7086600" cy="5429160"/>
          </a:xfrm>
          <a:prstGeom prst="rect">
            <a:avLst/>
          </a:prstGeom>
        </p:spPr>
        <p:txBody>
          <a:bodyPr lIns="0" rIns="0" tIns="0" bIns="0">
            <a:noAutofit/>
          </a:bodyPr>
          <a:p>
            <a:r>
              <a:rPr b="0" lang="en-US" sz="2600" spc="-1" strike="noStrike">
                <a:latin typeface="Raleway"/>
                <a:ea typeface="Microsoft YaHei"/>
              </a:rPr>
              <a:t>   </a:t>
            </a:r>
            <a:r>
              <a:rPr b="0" lang="en-US" sz="2600" spc="-1" strike="noStrike">
                <a:latin typeface="Raleway"/>
                <a:ea typeface="Microsoft YaHei"/>
              </a:rPr>
              <a:t>Everyone understood that bowing to the image was an act of worship</a:t>
            </a:r>
            <a:r>
              <a:rPr b="0" lang="en-US" sz="2600" spc="-1" strike="noStrike">
                <a:solidFill>
                  <a:srgbClr val="3465a4"/>
                </a:solidFill>
                <a:latin typeface="Raleway"/>
                <a:ea typeface="Raleway"/>
              </a:rPr>
              <a:t>—</a:t>
            </a:r>
            <a:r>
              <a:rPr b="0" lang="en-US" sz="2600" spc="-1" strike="noStrike">
                <a:latin typeface="Raleway"/>
              </a:rPr>
              <a:t>something  reserved by these three loyal young men for God alone. Boldly and bravely they stated their determination to obey God regardless of the personal cost to themselves. </a:t>
            </a:r>
            <a:endParaRPr b="0" lang="en-US" sz="2600" spc="-1" strike="noStrike">
              <a:latin typeface="Raleway"/>
            </a:endParaRPr>
          </a:p>
          <a:p>
            <a:r>
              <a:rPr b="0" lang="en-US" sz="2600" spc="-1" strike="noStrike">
                <a:latin typeface="Raleway"/>
              </a:rPr>
              <a:t>   </a:t>
            </a:r>
            <a:r>
              <a:rPr b="0" lang="en-US" sz="2600" spc="-1" strike="noStrike">
                <a:latin typeface="Raleway"/>
              </a:rPr>
              <a:t>Full of fury, the king ordered them to be bound and hurled into the flames of a furnace that had been heated seven times more than usual. The fire was so hot it killed those who threw them in.</a:t>
            </a:r>
            <a:endParaRPr b="0" lang="en-US" sz="2600" spc="-1" strike="noStrike">
              <a:latin typeface="Raleway"/>
            </a:endParaRPr>
          </a:p>
          <a:p>
            <a:r>
              <a:rPr b="0" lang="en-US" sz="2600" spc="-1" strike="noStrike">
                <a:latin typeface="Raleway"/>
              </a:rPr>
              <a:t>   </a:t>
            </a:r>
            <a:r>
              <a:rPr b="0" lang="en-US" sz="2600" spc="-1" strike="noStrike">
                <a:solidFill>
                  <a:srgbClr val="ff0000"/>
                </a:solidFill>
                <a:latin typeface="Raleway"/>
              </a:rPr>
              <a:t>What happened to the three Hebrews?</a:t>
            </a:r>
            <a:endParaRPr b="0" lang="en-US" sz="2600" spc="-1" strike="noStrike">
              <a:latin typeface="Raleway"/>
            </a:endParaRPr>
          </a:p>
        </p:txBody>
      </p:sp>
    </p:spTree>
  </p:cSld>
</p:notes>
</file>

<file path=ppt/notesSlides/notesSlide7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2" name="PlaceHolder 1"/>
          <p:cNvSpPr>
            <a:spLocks noGrp="1"/>
          </p:cNvSpPr>
          <p:nvPr>
            <p:ph type="sldImg"/>
          </p:nvPr>
        </p:nvSpPr>
        <p:spPr>
          <a:xfrm>
            <a:off x="533520" y="718560"/>
            <a:ext cx="6704640" cy="3771360"/>
          </a:xfrm>
          <a:prstGeom prst="rect">
            <a:avLst/>
          </a:prstGeom>
        </p:spPr>
      </p:sp>
      <p:sp>
        <p:nvSpPr>
          <p:cNvPr id="353"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1" lang="en-GB" sz="2800" spc="-1" strike="noStrike">
                <a:solidFill>
                  <a:srgbClr val="3465a4"/>
                </a:solidFill>
                <a:latin typeface="ITC Souvenir Demi"/>
                <a:ea typeface="ITC Souvenir Demi"/>
              </a:rPr>
              <a:t>Daniel 3:24,25</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Then King Nebuchadnezzar was astonished; and he rose in haste and spoke, saying to his counselors, “Did we not cast three men bound into the midst of the fire?” They answered and said to the king, “True, O king.” (25) “Look!” he answered, “I see four men loose, </a:t>
            </a:r>
            <a:r>
              <a:rPr b="1" lang="en-US" sz="2800" spc="-1" strike="noStrike">
                <a:solidFill>
                  <a:srgbClr val="3465a4"/>
                </a:solidFill>
                <a:latin typeface="Raleway"/>
                <a:ea typeface="Raleway"/>
              </a:rPr>
              <a:t>walking</a:t>
            </a:r>
            <a:r>
              <a:rPr b="0" lang="en-US" sz="2800" spc="-1" strike="noStrike">
                <a:solidFill>
                  <a:srgbClr val="3465a4"/>
                </a:solidFill>
                <a:latin typeface="Raleway"/>
                <a:ea typeface="Raleway"/>
              </a:rPr>
              <a:t> in the midst of the fire; and they are not </a:t>
            </a:r>
            <a:r>
              <a:rPr b="1" lang="en-US" sz="2800" spc="-1" strike="noStrike">
                <a:solidFill>
                  <a:srgbClr val="3465a4"/>
                </a:solidFill>
                <a:latin typeface="Raleway"/>
                <a:ea typeface="Raleway"/>
              </a:rPr>
              <a:t>hurt</a:t>
            </a:r>
            <a:r>
              <a:rPr b="0" lang="en-US" sz="2800" spc="-1" strike="noStrike">
                <a:solidFill>
                  <a:srgbClr val="3465a4"/>
                </a:solidFill>
                <a:latin typeface="Raleway"/>
                <a:ea typeface="Raleway"/>
              </a:rPr>
              <a:t>, and the form of the fourth is like the Son of </a:t>
            </a:r>
            <a:r>
              <a:rPr b="1" lang="en-US" sz="2800" spc="-1" strike="noStrike">
                <a:solidFill>
                  <a:srgbClr val="3465a4"/>
                </a:solidFill>
                <a:latin typeface="Raleway"/>
                <a:ea typeface="Raleway"/>
              </a:rPr>
              <a:t>God</a:t>
            </a:r>
            <a:r>
              <a:rPr b="0" lang="en-US" sz="2800" spc="-1" strike="noStrike">
                <a:solidFill>
                  <a:srgbClr val="3465a4"/>
                </a:solidFill>
                <a:latin typeface="Raleway"/>
                <a:ea typeface="Raleway"/>
              </a:rPr>
              <a:t>.”</a:t>
            </a:r>
            <a:endParaRPr b="0" lang="en-US" sz="2800" spc="-1" strike="noStrike">
              <a:latin typeface="Raleway"/>
            </a:endParaRPr>
          </a:p>
          <a:p>
            <a:r>
              <a:rPr b="0" lang="en-US" sz="2800" spc="-1" strike="noStrike">
                <a:latin typeface="Raleway"/>
              </a:rPr>
              <a:t> </a:t>
            </a:r>
            <a:endParaRPr b="0" lang="en-US" sz="2800" spc="-1" strike="noStrike">
              <a:latin typeface="Raleway"/>
            </a:endParaRPr>
          </a:p>
        </p:txBody>
      </p:sp>
    </p:spTree>
  </p:cSld>
</p:notes>
</file>

<file path=ppt/notesSlides/notesSlide7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4" name="PlaceHolder 1"/>
          <p:cNvSpPr>
            <a:spLocks noGrp="1"/>
          </p:cNvSpPr>
          <p:nvPr>
            <p:ph type="sldImg"/>
          </p:nvPr>
        </p:nvSpPr>
        <p:spPr>
          <a:xfrm>
            <a:off x="533520" y="718560"/>
            <a:ext cx="6704640" cy="3771360"/>
          </a:xfrm>
          <a:prstGeom prst="rect">
            <a:avLst/>
          </a:prstGeom>
        </p:spPr>
      </p:sp>
      <p:sp>
        <p:nvSpPr>
          <p:cNvPr id="355"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It was true! The Son of God Himself was seen walking with His faithful followers in the middle of the fire. In the presence of the Lord of heaven and earth, the flames lost their power to consume.</a:t>
            </a:r>
            <a:endParaRPr b="0" lang="en-US" sz="2800" spc="-1" strike="noStrike">
              <a:latin typeface="Raleway"/>
            </a:endParaRPr>
          </a:p>
          <a:p>
            <a:r>
              <a:rPr b="0" lang="en-US" sz="2800" spc="-1" strike="noStrike">
                <a:latin typeface="Raleway"/>
              </a:rPr>
              <a:t>   </a:t>
            </a:r>
            <a:r>
              <a:rPr b="0" lang="en-US" sz="2800" spc="-1" strike="noStrike">
                <a:latin typeface="Raleway"/>
              </a:rPr>
              <a:t>The king’s triumph turned to paleness and alarm as he recognized the God spoken of by the Hebrew captives. </a:t>
            </a:r>
            <a:endParaRPr b="0" lang="en-US" sz="2800" spc="-1" strike="noStrike">
              <a:latin typeface="Raleway"/>
            </a:endParaRPr>
          </a:p>
          <a:p>
            <a:r>
              <a:rPr b="0" lang="en-US" sz="2800" spc="-1" strike="noStrike">
                <a:solidFill>
                  <a:srgbClr val="ff0000"/>
                </a:solidFill>
                <a:latin typeface="Raleway"/>
              </a:rPr>
              <a:t>   </a:t>
            </a:r>
            <a:r>
              <a:rPr b="0" lang="en-US" sz="2800" spc="-1" strike="noStrike">
                <a:solidFill>
                  <a:srgbClr val="ff0000"/>
                </a:solidFill>
                <a:latin typeface="Raleway"/>
              </a:rPr>
              <a:t>What did he also observe?</a:t>
            </a:r>
            <a:r>
              <a:rPr b="0" lang="en-US" sz="2800" spc="-1" strike="noStrike">
                <a:latin typeface="Raleway"/>
              </a:rPr>
              <a:t> </a:t>
            </a:r>
            <a:endParaRPr b="0" lang="en-US" sz="2800" spc="-1" strike="noStrike">
              <a:latin typeface="Raleway"/>
            </a:endParaRPr>
          </a:p>
        </p:txBody>
      </p:sp>
    </p:spTree>
  </p:cSld>
</p:notes>
</file>

<file path=ppt/notesSlides/notesSlide7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6" name="PlaceHolder 1"/>
          <p:cNvSpPr>
            <a:spLocks noGrp="1"/>
          </p:cNvSpPr>
          <p:nvPr>
            <p:ph type="sldImg"/>
          </p:nvPr>
        </p:nvSpPr>
        <p:spPr>
          <a:xfrm>
            <a:off x="533520" y="718560"/>
            <a:ext cx="6704640" cy="3771360"/>
          </a:xfrm>
          <a:prstGeom prst="rect">
            <a:avLst/>
          </a:prstGeom>
        </p:spPr>
      </p:sp>
      <p:sp>
        <p:nvSpPr>
          <p:cNvPr id="357" name="PlaceHolder 2"/>
          <p:cNvSpPr>
            <a:spLocks noGrp="1"/>
          </p:cNvSpPr>
          <p:nvPr>
            <p:ph type="body"/>
          </p:nvPr>
        </p:nvSpPr>
        <p:spPr>
          <a:xfrm>
            <a:off x="457200" y="4752000"/>
            <a:ext cx="7086600" cy="5566680"/>
          </a:xfrm>
          <a:prstGeom prst="rect">
            <a:avLst/>
          </a:prstGeom>
        </p:spPr>
        <p:txBody>
          <a:bodyPr lIns="0" rIns="0" tIns="0" bIns="0">
            <a:noAutofit/>
          </a:bodyPr>
          <a:p>
            <a:pPr>
              <a:lnSpc>
                <a:spcPct val="120000"/>
              </a:lnSpc>
            </a:pPr>
            <a:r>
              <a:rPr b="1" lang="en-GB" sz="2600" spc="-1" strike="noStrike">
                <a:solidFill>
                  <a:srgbClr val="3465a4"/>
                </a:solidFill>
                <a:latin typeface="ITC Souvenir Demi"/>
                <a:ea typeface="ITC Souvenir Demi"/>
              </a:rPr>
              <a:t>Daniel 3:26,27</a:t>
            </a:r>
            <a:endParaRPr b="0" lang="en-US" sz="2600" spc="-1" strike="noStrike">
              <a:latin typeface="Raleway"/>
            </a:endParaRPr>
          </a:p>
          <a:p>
            <a:pPr>
              <a:lnSpc>
                <a:spcPct val="100000"/>
              </a:lnSpc>
            </a:pPr>
            <a:r>
              <a:rPr b="0" lang="en-US" sz="2600" spc="-1" strike="noStrike">
                <a:solidFill>
                  <a:srgbClr val="3465a4"/>
                </a:solidFill>
                <a:latin typeface="Raleway"/>
                <a:ea typeface="Raleway"/>
              </a:rPr>
              <a:t>   </a:t>
            </a:r>
            <a:r>
              <a:rPr b="0" lang="en-US" sz="2600" spc="-1" strike="noStrike">
                <a:solidFill>
                  <a:srgbClr val="3465a4"/>
                </a:solidFill>
                <a:latin typeface="Raleway"/>
                <a:ea typeface="Raleway"/>
              </a:rPr>
              <a:t>Then Nebuchadnezzar went near the mouth of the burning fiery furnace and spoke, saying, “Shadrach, Meshach, and Abednego, servants of the Most High God, come out, and come here.” Then Shadrach, Meshach, and Abednego came from the midst of the fire. (27) And the satraps, administrators, governors, and the king’s counselors gathered together, and they saw these men on whose bodies the fire had no power; the hair of their head was not </a:t>
            </a:r>
            <a:r>
              <a:rPr b="1" lang="en-US" sz="2600" spc="-1" strike="noStrike">
                <a:solidFill>
                  <a:srgbClr val="3465a4"/>
                </a:solidFill>
                <a:latin typeface="Raleway"/>
                <a:ea typeface="Raleway"/>
              </a:rPr>
              <a:t>singed</a:t>
            </a:r>
            <a:r>
              <a:rPr b="0" lang="en-US" sz="2600" spc="-1" strike="noStrike">
                <a:solidFill>
                  <a:srgbClr val="3465a4"/>
                </a:solidFill>
                <a:latin typeface="Raleway"/>
                <a:ea typeface="Raleway"/>
              </a:rPr>
              <a:t> nor were their garments affected, and the </a:t>
            </a:r>
            <a:r>
              <a:rPr b="1" lang="en-US" sz="2600" spc="-1" strike="noStrike">
                <a:solidFill>
                  <a:srgbClr val="3465a4"/>
                </a:solidFill>
                <a:latin typeface="Raleway"/>
                <a:ea typeface="Raleway"/>
              </a:rPr>
              <a:t>smell</a:t>
            </a:r>
            <a:r>
              <a:rPr b="0" lang="en-US" sz="2600" spc="-1" strike="noStrike">
                <a:solidFill>
                  <a:srgbClr val="3465a4"/>
                </a:solidFill>
                <a:latin typeface="Raleway"/>
                <a:ea typeface="Raleway"/>
              </a:rPr>
              <a:t> of fire was not on them.</a:t>
            </a:r>
            <a:endParaRPr b="0" lang="en-US" sz="2600" spc="-1" strike="noStrike">
              <a:latin typeface="Raleway"/>
            </a:endParaRPr>
          </a:p>
        </p:txBody>
      </p:sp>
    </p:spTree>
  </p:cSld>
</p:notes>
</file>

<file path=ppt/notesSlides/notesSlide7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8" name="PlaceHolder 1"/>
          <p:cNvSpPr>
            <a:spLocks noGrp="1"/>
          </p:cNvSpPr>
          <p:nvPr>
            <p:ph type="sldImg"/>
          </p:nvPr>
        </p:nvSpPr>
        <p:spPr>
          <a:xfrm>
            <a:off x="533520" y="718560"/>
            <a:ext cx="6704640" cy="3771360"/>
          </a:xfrm>
          <a:prstGeom prst="rect">
            <a:avLst/>
          </a:prstGeom>
        </p:spPr>
      </p:sp>
      <p:sp>
        <p:nvSpPr>
          <p:cNvPr id="359"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ea typeface="Microsoft YaHei"/>
              </a:rPr>
              <a:t>   </a:t>
            </a:r>
            <a:r>
              <a:rPr b="0" lang="en-US" sz="2800" spc="-1" strike="noStrike">
                <a:latin typeface="Raleway"/>
                <a:ea typeface="Microsoft YaHei"/>
              </a:rPr>
              <a:t>The image was forgotten. God had shown Himself faithful to those who had honored Him. They were not burned, and did not even smell like smoke.</a:t>
            </a:r>
            <a:endParaRPr b="0" lang="en-US" sz="2800" spc="-1" strike="noStrike">
              <a:latin typeface="Raleway"/>
            </a:endParaRPr>
          </a:p>
          <a:p>
            <a:r>
              <a:rPr b="0" lang="en-US" sz="2800" spc="-1" strike="noStrike">
                <a:latin typeface="Raleway"/>
                <a:ea typeface="Microsoft YaHei"/>
              </a:rPr>
              <a:t>   </a:t>
            </a:r>
            <a:r>
              <a:rPr b="0" lang="en-US" sz="2800" spc="-1" strike="noStrike">
                <a:latin typeface="Raleway"/>
                <a:ea typeface="Microsoft YaHei"/>
              </a:rPr>
              <a:t>In the trials to come</a:t>
            </a:r>
            <a:r>
              <a:rPr b="0" lang="en-US" sz="2800" spc="-1" strike="noStrike">
                <a:latin typeface="Raleway"/>
                <a:ea typeface="Microsoft YaHei"/>
              </a:rPr>
              <a:t>—</a:t>
            </a:r>
            <a:r>
              <a:rPr b="0" lang="en-US" sz="2800" spc="-1" strike="noStrike">
                <a:latin typeface="Raleway"/>
                <a:ea typeface="Microsoft YaHei"/>
              </a:rPr>
              <a:t> “trouble such as never was since there was a nation” </a:t>
            </a:r>
            <a:r>
              <a:rPr b="0" lang="en-US" sz="2800" spc="-1" strike="noStrike" baseline="33000">
                <a:latin typeface="Raleway"/>
                <a:ea typeface="Microsoft YaHei"/>
              </a:rPr>
              <a:t>22 </a:t>
            </a:r>
            <a:r>
              <a:rPr b="0" lang="en-US" sz="2400" spc="-1" strike="noStrike">
                <a:latin typeface="Raleway"/>
                <a:ea typeface="Microsoft YaHei"/>
              </a:rPr>
              <a:t>—</a:t>
            </a:r>
            <a:r>
              <a:rPr b="0" lang="en-US" sz="2800" spc="-1" strike="noStrike">
                <a:latin typeface="Raleway"/>
              </a:rPr>
              <a:t>the Lord will be with His followers everywhere. He will reveal Himself as the God above all gods, protecting them from Satan and all the hosts of evil.</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What will we need to get us through that time of trouble?</a:t>
            </a:r>
            <a:r>
              <a:rPr b="0" lang="en-US" sz="2800" spc="-1" strike="noStrike">
                <a:latin typeface="Raleway"/>
              </a:rPr>
              <a:t> </a:t>
            </a:r>
            <a:endParaRPr b="0" lang="en-US" sz="2800" spc="-1" strike="noStrike">
              <a:latin typeface="Raleway"/>
            </a:endParaRPr>
          </a:p>
        </p:txBody>
      </p:sp>
    </p:spTree>
  </p:cSld>
</p:notes>
</file>

<file path=ppt/notesSlides/notesSlide7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0" name="PlaceHolder 1"/>
          <p:cNvSpPr>
            <a:spLocks noGrp="1"/>
          </p:cNvSpPr>
          <p:nvPr>
            <p:ph type="sldImg"/>
          </p:nvPr>
        </p:nvSpPr>
        <p:spPr>
          <a:xfrm>
            <a:off x="533520" y="718560"/>
            <a:ext cx="6704640" cy="3771360"/>
          </a:xfrm>
          <a:prstGeom prst="rect">
            <a:avLst/>
          </a:prstGeom>
        </p:spPr>
      </p:sp>
      <p:sp>
        <p:nvSpPr>
          <p:cNvPr id="361"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1" lang="en-GB" sz="2800" spc="-1" strike="noStrike">
                <a:solidFill>
                  <a:srgbClr val="3465a4"/>
                </a:solidFill>
                <a:latin typeface="ITC Souvenir Demi"/>
                <a:ea typeface="ITC Souvenir Demi"/>
              </a:rPr>
              <a:t>Revelation 14:12</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Here is the ________ of the saints; here are those who ____ the commandments of God and the _____ of Jesus.</a:t>
            </a:r>
            <a:endParaRPr b="0" lang="en-US" sz="2800" spc="-1" strike="noStrike">
              <a:latin typeface="Raleway"/>
            </a:endParaRPr>
          </a:p>
        </p:txBody>
      </p:sp>
    </p:spTree>
  </p:cSld>
</p:notes>
</file>

<file path=ppt/notesSlides/notesSlide7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2" name="PlaceHolder 1"/>
          <p:cNvSpPr>
            <a:spLocks noGrp="1"/>
          </p:cNvSpPr>
          <p:nvPr>
            <p:ph type="sldImg"/>
          </p:nvPr>
        </p:nvSpPr>
        <p:spPr>
          <a:xfrm>
            <a:off x="533520" y="718560"/>
            <a:ext cx="6704640" cy="3771360"/>
          </a:xfrm>
          <a:prstGeom prst="rect">
            <a:avLst/>
          </a:prstGeom>
        </p:spPr>
      </p:sp>
      <p:sp>
        <p:nvSpPr>
          <p:cNvPr id="363" name="PlaceHolder 2"/>
          <p:cNvSpPr>
            <a:spLocks noGrp="1"/>
          </p:cNvSpPr>
          <p:nvPr>
            <p:ph type="body"/>
          </p:nvPr>
        </p:nvSpPr>
        <p:spPr>
          <a:xfrm>
            <a:off x="457200" y="4752000"/>
            <a:ext cx="7086600" cy="5257800"/>
          </a:xfrm>
          <a:prstGeom prst="rect">
            <a:avLst/>
          </a:prstGeom>
        </p:spPr>
        <p:txBody>
          <a:bodyPr lIns="0" rIns="0" tIns="0" bIns="0">
            <a:noAutofit/>
          </a:bodyPr>
          <a:p>
            <a:r>
              <a:rPr b="0" lang="en-US" sz="2600" spc="-1" strike="noStrike">
                <a:latin typeface="Raleway"/>
              </a:rPr>
              <a:t>   </a:t>
            </a:r>
            <a:r>
              <a:rPr b="0" lang="en-US" sz="2600" spc="-1" strike="noStrike">
                <a:latin typeface="Raleway"/>
              </a:rPr>
              <a:t>In order to survive the times ahead, we need a faith grounded on the Bible, a faith that will not be shaken by any circumstances. Everything must be tested by the Word of God. Now is the time to fortify our minds with its principles and truths, to let go of any sin that God brings to our attention. Those who endeavor to obey all the commandments of God will face opposition, ridicule, and finally, persecution. God has promised to get us through this time if we are faithful to Him.       </a:t>
            </a:r>
            <a:endParaRPr b="0" lang="en-US" sz="2600" spc="-1" strike="noStrike">
              <a:latin typeface="Raleway"/>
            </a:endParaRPr>
          </a:p>
          <a:p>
            <a:r>
              <a:rPr b="0" lang="en-US" sz="2600" spc="-1" strike="noStrike">
                <a:solidFill>
                  <a:srgbClr val="ff0000"/>
                </a:solidFill>
                <a:latin typeface="Raleway"/>
              </a:rPr>
              <a:t>   </a:t>
            </a:r>
            <a:r>
              <a:rPr b="0" lang="en-US" sz="2600" spc="-1" strike="noStrike">
                <a:solidFill>
                  <a:srgbClr val="ff0000"/>
                </a:solidFill>
                <a:latin typeface="Raleway"/>
              </a:rPr>
              <a:t>What promises has He given?</a:t>
            </a:r>
            <a:endParaRPr b="0" lang="en-US" sz="2600" spc="-1" strike="noStrike">
              <a:latin typeface="Raleway"/>
            </a:endParaRPr>
          </a:p>
        </p:txBody>
      </p:sp>
    </p:spTree>
  </p:cSld>
</p:notes>
</file>

<file path=ppt/notesSlides/notesSlide7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4" name="PlaceHolder 1"/>
          <p:cNvSpPr>
            <a:spLocks noGrp="1"/>
          </p:cNvSpPr>
          <p:nvPr>
            <p:ph type="sldImg"/>
          </p:nvPr>
        </p:nvSpPr>
        <p:spPr>
          <a:xfrm>
            <a:off x="533520" y="718560"/>
            <a:ext cx="6704640" cy="3771360"/>
          </a:xfrm>
          <a:prstGeom prst="rect">
            <a:avLst/>
          </a:prstGeom>
        </p:spPr>
      </p:sp>
      <p:sp>
        <p:nvSpPr>
          <p:cNvPr id="365" name="PlaceHolder 2"/>
          <p:cNvSpPr>
            <a:spLocks noGrp="1"/>
          </p:cNvSpPr>
          <p:nvPr>
            <p:ph type="body"/>
          </p:nvPr>
        </p:nvSpPr>
        <p:spPr>
          <a:xfrm>
            <a:off x="457200" y="4752000"/>
            <a:ext cx="7086600" cy="5979240"/>
          </a:xfrm>
          <a:prstGeom prst="rect">
            <a:avLst/>
          </a:prstGeom>
        </p:spPr>
        <p:txBody>
          <a:bodyPr lIns="0" rIns="0" tIns="0" bIns="0">
            <a:noAutofit/>
          </a:bodyPr>
          <a:p>
            <a:pPr>
              <a:lnSpc>
                <a:spcPct val="120000"/>
              </a:lnSpc>
            </a:pPr>
            <a:r>
              <a:rPr b="1" lang="en-GB" sz="2800" spc="-1" strike="noStrike">
                <a:solidFill>
                  <a:srgbClr val="3465a4"/>
                </a:solidFill>
                <a:latin typeface="ITC Souvenir Demi"/>
                <a:ea typeface="ITC Souvenir Demi"/>
              </a:rPr>
              <a:t>Psalm 91:1-4</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He who dwells in the secret place of the Most High shall abide under the shadow of the Almighty. (2) I will say of the Lord, “He is my refuge and my fortress; my God, in Him I will </a:t>
            </a:r>
            <a:r>
              <a:rPr b="1" lang="en-US" sz="2800" spc="-1" strike="noStrike">
                <a:solidFill>
                  <a:srgbClr val="3465a4"/>
                </a:solidFill>
                <a:latin typeface="Raleway"/>
                <a:ea typeface="Raleway"/>
              </a:rPr>
              <a:t>trust</a:t>
            </a:r>
            <a:r>
              <a:rPr b="0" lang="en-US" sz="2800" spc="-1" strike="noStrike">
                <a:solidFill>
                  <a:srgbClr val="3465a4"/>
                </a:solidFill>
                <a:latin typeface="Raleway"/>
                <a:ea typeface="Raleway"/>
              </a:rPr>
              <a:t>”… </a:t>
            </a:r>
            <a:endParaRPr b="0" lang="en-US" sz="2800" spc="-1" strike="noStrike">
              <a:latin typeface="Raleway"/>
            </a:endParaRPr>
          </a:p>
          <a:p>
            <a:pPr>
              <a:lnSpc>
                <a:spcPct val="100000"/>
              </a:lnSpc>
            </a:pPr>
            <a:r>
              <a:rPr b="0" lang="en-US" sz="2800" spc="-1" strike="noStrike">
                <a:solidFill>
                  <a:srgbClr val="3465a4"/>
                </a:solidFill>
                <a:latin typeface="Raleway"/>
                <a:ea typeface="Raleway"/>
              </a:rPr>
              <a:t>(4) He shall cover you with His feathers, and under His wings you shall take refuge…</a:t>
            </a:r>
            <a:endParaRPr b="0" lang="en-US" sz="2800" spc="-1" strike="noStrike">
              <a:latin typeface="Raleway"/>
            </a:endParaRPr>
          </a:p>
          <a:p>
            <a:pPr>
              <a:lnSpc>
                <a:spcPct val="100000"/>
              </a:lnSpc>
            </a:pPr>
            <a:r>
              <a:rPr b="1" lang="en-US" sz="2800" spc="-1" strike="noStrike">
                <a:solidFill>
                  <a:srgbClr val="3465a4"/>
                </a:solidFill>
                <a:latin typeface="Raleway"/>
                <a:ea typeface="Raleway"/>
              </a:rPr>
              <a:t>Isaiah 33:15</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He will dwell on high; his place of defense will be the fortress of rocks; </a:t>
            </a:r>
            <a:r>
              <a:rPr b="1" lang="en-US" sz="2800" spc="-1" strike="noStrike">
                <a:solidFill>
                  <a:srgbClr val="3465a4"/>
                </a:solidFill>
                <a:latin typeface="Raleway"/>
                <a:ea typeface="Raleway"/>
              </a:rPr>
              <a:t>bread</a:t>
            </a:r>
            <a:r>
              <a:rPr b="0" lang="en-US" sz="2800" spc="-1" strike="noStrike">
                <a:solidFill>
                  <a:srgbClr val="3465a4"/>
                </a:solidFill>
                <a:latin typeface="Raleway"/>
                <a:ea typeface="Raleway"/>
              </a:rPr>
              <a:t> will be given him, his </a:t>
            </a:r>
            <a:r>
              <a:rPr b="1" lang="en-US" sz="2800" spc="-1" strike="noStrike">
                <a:solidFill>
                  <a:srgbClr val="3465a4"/>
                </a:solidFill>
                <a:latin typeface="Raleway"/>
                <a:ea typeface="Raleway"/>
              </a:rPr>
              <a:t>water</a:t>
            </a:r>
            <a:r>
              <a:rPr b="0" lang="en-US" sz="2800" spc="-1" strike="noStrike">
                <a:solidFill>
                  <a:srgbClr val="3465a4"/>
                </a:solidFill>
                <a:latin typeface="Raleway"/>
                <a:ea typeface="Raleway"/>
              </a:rPr>
              <a:t> will be sure.</a:t>
            </a:r>
            <a:endParaRPr b="0" lang="en-US" sz="2800" spc="-1" strike="noStrike">
              <a:latin typeface="Raleway"/>
            </a:endParaRPr>
          </a:p>
        </p:txBody>
      </p:sp>
    </p:spTree>
  </p:cSld>
</p:notes>
</file>

<file path=ppt/notesSlides/notesSlide7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6" name="PlaceHolder 1"/>
          <p:cNvSpPr>
            <a:spLocks noGrp="1"/>
          </p:cNvSpPr>
          <p:nvPr>
            <p:ph type="sldImg"/>
          </p:nvPr>
        </p:nvSpPr>
        <p:spPr>
          <a:xfrm>
            <a:off x="533520" y="718560"/>
            <a:ext cx="6704640" cy="3771360"/>
          </a:xfrm>
          <a:prstGeom prst="rect">
            <a:avLst/>
          </a:prstGeom>
        </p:spPr>
      </p:sp>
      <p:sp>
        <p:nvSpPr>
          <p:cNvPr id="367"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God’s people will suffer, they will be persecuted and distressed, but not forgotten or forsaken by God. When the wicked are dying from plague or hunger, angels will protect the righteous and provide what they need.</a:t>
            </a:r>
            <a:endParaRPr b="0" lang="en-US" sz="2800" spc="-1" strike="noStrike">
              <a:latin typeface="Raleway"/>
            </a:endParaRPr>
          </a:p>
          <a:p>
            <a:r>
              <a:rPr b="0" lang="en-US" sz="2800" spc="-1" strike="noStrike">
                <a:solidFill>
                  <a:srgbClr val="ff0000"/>
                </a:solidFill>
                <a:latin typeface="Raleway"/>
              </a:rPr>
              <a:t>   </a:t>
            </a:r>
            <a:r>
              <a:rPr b="0" lang="en-US" sz="2800" spc="-1" strike="noStrike">
                <a:solidFill>
                  <a:srgbClr val="ff0000"/>
                </a:solidFill>
                <a:latin typeface="Raleway"/>
              </a:rPr>
              <a:t>What are we called to do now in order to prepare?</a:t>
            </a:r>
            <a:endParaRPr b="0" lang="en-US" sz="2800" spc="-1" strike="noStrike">
              <a:latin typeface="Raleway"/>
            </a:endParaRPr>
          </a:p>
        </p:txBody>
      </p:sp>
    </p:spTree>
  </p:cSld>
</p:notes>
</file>

<file path=ppt/notesSlides/notesSlide8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8" name="PlaceHolder 1"/>
          <p:cNvSpPr>
            <a:spLocks noGrp="1"/>
          </p:cNvSpPr>
          <p:nvPr>
            <p:ph type="sldImg"/>
          </p:nvPr>
        </p:nvSpPr>
        <p:spPr>
          <a:xfrm>
            <a:off x="533520" y="718560"/>
            <a:ext cx="6704640" cy="3771360"/>
          </a:xfrm>
          <a:prstGeom prst="rect">
            <a:avLst/>
          </a:prstGeom>
        </p:spPr>
      </p:sp>
      <p:sp>
        <p:nvSpPr>
          <p:cNvPr id="369" name="PlaceHolder 2"/>
          <p:cNvSpPr>
            <a:spLocks noGrp="1"/>
          </p:cNvSpPr>
          <p:nvPr>
            <p:ph type="body"/>
          </p:nvPr>
        </p:nvSpPr>
        <p:spPr>
          <a:xfrm>
            <a:off x="457200" y="4721400"/>
            <a:ext cx="6858000" cy="5257800"/>
          </a:xfrm>
          <a:prstGeom prst="rect">
            <a:avLst/>
          </a:prstGeom>
        </p:spPr>
        <p:txBody>
          <a:bodyPr lIns="0" rIns="0" tIns="0" bIns="0">
            <a:noAutofit/>
          </a:bodyPr>
          <a:p>
            <a:pPr>
              <a:lnSpc>
                <a:spcPct val="100000"/>
              </a:lnSpc>
            </a:pPr>
            <a:r>
              <a:rPr b="1" lang="en-GB" sz="2800" spc="-1" strike="noStrike">
                <a:solidFill>
                  <a:srgbClr val="3465a4"/>
                </a:solidFill>
                <a:latin typeface="ITC Souvenir Demi"/>
                <a:ea typeface="ITC Souvenir Demi"/>
              </a:rPr>
              <a:t>Acts 17:30</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21" strike="noStrike">
                <a:solidFill>
                  <a:srgbClr val="3465a4"/>
                </a:solidFill>
                <a:latin typeface="Raleway"/>
                <a:ea typeface="Raleway"/>
              </a:rPr>
              <a:t>Truly, these times of ignorance God overlooked, </a:t>
            </a:r>
            <a:r>
              <a:rPr b="0" lang="en-US" sz="2800" spc="-1" strike="noStrike">
                <a:solidFill>
                  <a:srgbClr val="3465a4"/>
                </a:solidFill>
                <a:latin typeface="Raleway"/>
                <a:ea typeface="Raleway"/>
              </a:rPr>
              <a:t>but now commands all men everywhere to</a:t>
            </a:r>
            <a:r>
              <a:rPr b="1" lang="en-US" sz="2800" spc="-1" strike="noStrike">
                <a:solidFill>
                  <a:srgbClr val="3465a4"/>
                </a:solidFill>
                <a:latin typeface="Raleway"/>
                <a:ea typeface="Raleway"/>
              </a:rPr>
              <a:t> repent</a:t>
            </a:r>
            <a:r>
              <a:rPr b="0" lang="en-US" sz="2800" spc="-1" strike="noStrike">
                <a:solidFill>
                  <a:srgbClr val="3465a4"/>
                </a:solidFill>
                <a:latin typeface="Raleway"/>
                <a:ea typeface="Raleway"/>
              </a:rPr>
              <a:t>.</a:t>
            </a:r>
            <a:endParaRPr b="0" lang="en-US" sz="2800" spc="-1" strike="noStrike">
              <a:latin typeface="Raleway"/>
            </a:endParaRPr>
          </a:p>
          <a:p>
            <a:pPr>
              <a:lnSpc>
                <a:spcPct val="100000"/>
              </a:lnSpc>
            </a:pPr>
            <a:r>
              <a:rPr b="1" lang="en-GB" sz="2800" spc="-1" strike="noStrike">
                <a:solidFill>
                  <a:srgbClr val="3465a4"/>
                </a:solidFill>
                <a:latin typeface="ITC Souvenir Demi"/>
                <a:ea typeface="ITC Souvenir Demi"/>
              </a:rPr>
              <a:t>Joshua 24:15</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 </a:t>
            </a:r>
            <a:r>
              <a:rPr b="1" lang="en-US" sz="2800" spc="-1" strike="noStrike">
                <a:solidFill>
                  <a:srgbClr val="3465a4"/>
                </a:solidFill>
                <a:latin typeface="Raleway"/>
                <a:ea typeface="Raleway"/>
              </a:rPr>
              <a:t>choose</a:t>
            </a:r>
            <a:r>
              <a:rPr b="0" lang="en-US" sz="2800" spc="-1" strike="noStrike">
                <a:solidFill>
                  <a:srgbClr val="3465a4"/>
                </a:solidFill>
                <a:latin typeface="Raleway"/>
                <a:ea typeface="Raleway"/>
              </a:rPr>
              <a:t> for yourselves this day whom you will serve…</a:t>
            </a:r>
            <a:endParaRPr b="0" lang="en-US" sz="2800" spc="-1" strike="noStrike">
              <a:latin typeface="Raleway"/>
            </a:endParaRPr>
          </a:p>
          <a:p>
            <a:pPr>
              <a:lnSpc>
                <a:spcPct val="100000"/>
              </a:lnSpc>
            </a:pPr>
            <a:r>
              <a:rPr b="1" lang="en-GB" sz="2800" spc="-1" strike="noStrike">
                <a:solidFill>
                  <a:srgbClr val="3465a4"/>
                </a:solidFill>
                <a:latin typeface="ITC Souvenir Demi"/>
                <a:ea typeface="ITC Souvenir Demi"/>
              </a:rPr>
              <a:t>Acts 5:29</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But Peter and the other apostles answered and said: “We ought to </a:t>
            </a:r>
            <a:r>
              <a:rPr b="1" lang="en-US" sz="2800" spc="-1" strike="noStrike">
                <a:solidFill>
                  <a:srgbClr val="3465a4"/>
                </a:solidFill>
                <a:latin typeface="Raleway"/>
                <a:ea typeface="Raleway"/>
              </a:rPr>
              <a:t>obey</a:t>
            </a:r>
            <a:r>
              <a:rPr b="0" lang="en-US" sz="2800" spc="-1" strike="noStrike">
                <a:solidFill>
                  <a:srgbClr val="3465a4"/>
                </a:solidFill>
                <a:latin typeface="Raleway"/>
                <a:ea typeface="Raleway"/>
              </a:rPr>
              <a:t> God rather than </a:t>
            </a:r>
            <a:r>
              <a:rPr b="1" lang="en-US" sz="2800" spc="-1" strike="noStrike">
                <a:solidFill>
                  <a:srgbClr val="3465a4"/>
                </a:solidFill>
                <a:latin typeface="Raleway"/>
                <a:ea typeface="Raleway"/>
              </a:rPr>
              <a:t>men</a:t>
            </a:r>
            <a:r>
              <a:rPr b="0" lang="en-US" sz="2800" spc="-1" strike="noStrike">
                <a:solidFill>
                  <a:srgbClr val="3465a4"/>
                </a:solidFill>
                <a:latin typeface="Raleway"/>
                <a:ea typeface="Raleway"/>
              </a:rPr>
              <a:t>.”</a:t>
            </a:r>
            <a:endParaRPr b="0" lang="en-US" sz="2800" spc="-1" strike="noStrike">
              <a:latin typeface="Raleway"/>
            </a:endParaRPr>
          </a:p>
        </p:txBody>
      </p:sp>
    </p:spTree>
  </p:cSld>
</p:notes>
</file>

<file path=ppt/notesSlides/notesSlide8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0" name="PlaceHolder 1"/>
          <p:cNvSpPr>
            <a:spLocks noGrp="1"/>
          </p:cNvSpPr>
          <p:nvPr>
            <p:ph type="sldImg"/>
          </p:nvPr>
        </p:nvSpPr>
        <p:spPr>
          <a:xfrm>
            <a:off x="533520" y="718560"/>
            <a:ext cx="6704640" cy="3771360"/>
          </a:xfrm>
          <a:prstGeom prst="rect">
            <a:avLst/>
          </a:prstGeom>
        </p:spPr>
      </p:sp>
      <p:sp>
        <p:nvSpPr>
          <p:cNvPr id="371" name="PlaceHolder 2"/>
          <p:cNvSpPr>
            <a:spLocks noGrp="1"/>
          </p:cNvSpPr>
          <p:nvPr>
            <p:ph type="body"/>
          </p:nvPr>
        </p:nvSpPr>
        <p:spPr>
          <a:xfrm>
            <a:off x="228600" y="4752000"/>
            <a:ext cx="7315200" cy="5257800"/>
          </a:xfrm>
          <a:prstGeom prst="rect">
            <a:avLst/>
          </a:prstGeom>
        </p:spPr>
        <p:txBody>
          <a:bodyPr lIns="0" rIns="0" tIns="0" bIns="0">
            <a:noAutofit/>
          </a:bodyPr>
          <a:p>
            <a:r>
              <a:rPr b="0" lang="en-US" sz="2600" spc="-1" strike="noStrike">
                <a:latin typeface="Raleway"/>
              </a:rPr>
              <a:t>   </a:t>
            </a:r>
            <a:r>
              <a:rPr b="0" lang="en-US" sz="2600" spc="-1" strike="noStrike">
                <a:latin typeface="Raleway"/>
              </a:rPr>
              <a:t>The choices we are facing are not easy. But eternal life is worth every sacrifice made now. Nothing in this life is worth hanging onto if it will jeopardize our eternal future. Jesus has made every provision for our salvation. Those </a:t>
            </a:r>
            <a:r>
              <a:rPr b="0" i="1" lang="en-US" sz="2600" spc="-1" strike="noStrike">
                <a:latin typeface="Raleway"/>
              </a:rPr>
              <a:t>“who do His commandments”</a:t>
            </a:r>
            <a:r>
              <a:rPr b="0" lang="en-US" sz="2600" spc="-1" strike="noStrike">
                <a:latin typeface="Raleway"/>
              </a:rPr>
              <a:t>, He says, will have </a:t>
            </a:r>
            <a:r>
              <a:rPr b="0" i="1" lang="en-US" sz="2600" spc="-1" strike="noStrike">
                <a:latin typeface="Raleway"/>
              </a:rPr>
              <a:t>“the right to the tree of life”</a:t>
            </a:r>
            <a:r>
              <a:rPr b="0" lang="en-US" sz="2600" spc="-1" strike="noStrike">
                <a:latin typeface="Raleway"/>
              </a:rPr>
              <a:t> and </a:t>
            </a:r>
            <a:r>
              <a:rPr b="0" i="1" lang="en-US" sz="2600" spc="-1" strike="noStrike">
                <a:latin typeface="Raleway"/>
              </a:rPr>
              <a:t>“enter in through the gates into the city” </a:t>
            </a:r>
            <a:r>
              <a:rPr b="0" lang="en-US" sz="2600" spc="-1" strike="noStrike">
                <a:latin typeface="Raleway"/>
              </a:rPr>
              <a:t>of God.</a:t>
            </a:r>
            <a:r>
              <a:rPr b="0" lang="en-US" sz="2600" spc="-1" strike="noStrike" baseline="33000">
                <a:latin typeface="Raleway"/>
              </a:rPr>
              <a:t>23  </a:t>
            </a:r>
            <a:r>
              <a:rPr b="0" lang="en-US" sz="2600" spc="-1" strike="noStrike">
                <a:latin typeface="Raleway"/>
              </a:rPr>
              <a:t>We can trust Him every step of the way. Someday soon the great controversy between good and evil will be over, and God will have a group of people free of sin. </a:t>
            </a:r>
            <a:endParaRPr b="0" lang="en-US" sz="2600" spc="-1" strike="noStrike">
              <a:latin typeface="Raleway"/>
            </a:endParaRPr>
          </a:p>
          <a:p>
            <a:r>
              <a:rPr b="0" lang="en-US" sz="2600" spc="-1" strike="noStrike">
                <a:solidFill>
                  <a:srgbClr val="ff0000"/>
                </a:solidFill>
                <a:latin typeface="Raleway"/>
              </a:rPr>
              <a:t>   </a:t>
            </a:r>
            <a:r>
              <a:rPr b="0" lang="en-US" sz="2600" spc="-1" strike="noStrike">
                <a:solidFill>
                  <a:srgbClr val="ff0000"/>
                </a:solidFill>
                <a:latin typeface="Raleway"/>
              </a:rPr>
              <a:t>Will you choose today to put your entire trust in Jesus and follow Him no matter the cost?</a:t>
            </a:r>
            <a:r>
              <a:rPr b="0" lang="en-US" sz="2800" spc="-1" strike="noStrike">
                <a:solidFill>
                  <a:srgbClr val="ff0000"/>
                </a:solidFill>
                <a:latin typeface="Raleway"/>
              </a:rPr>
              <a:t> </a:t>
            </a:r>
            <a:endParaRPr b="0" lang="en-US" sz="2800" spc="-1" strike="noStrike">
              <a:latin typeface="Raleway"/>
            </a:endParaRPr>
          </a:p>
        </p:txBody>
      </p:sp>
    </p:spTree>
  </p:cSld>
</p:notes>
</file>

<file path=ppt/notesSlides/notesSlide8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2" name="PlaceHolder 1"/>
          <p:cNvSpPr>
            <a:spLocks noGrp="1"/>
          </p:cNvSpPr>
          <p:nvPr>
            <p:ph type="sldImg"/>
          </p:nvPr>
        </p:nvSpPr>
        <p:spPr>
          <a:xfrm>
            <a:off x="533520" y="718560"/>
            <a:ext cx="6704640" cy="3771360"/>
          </a:xfrm>
          <a:prstGeom prst="rect">
            <a:avLst/>
          </a:prstGeom>
        </p:spPr>
      </p:sp>
      <p:sp>
        <p:nvSpPr>
          <p:cNvPr id="373" name="TextShape 2"/>
          <p:cNvSpPr txBox="1"/>
          <p:nvPr/>
        </p:nvSpPr>
        <p:spPr>
          <a:xfrm>
            <a:off x="228600" y="4536360"/>
            <a:ext cx="7315200" cy="6710040"/>
          </a:xfrm>
          <a:prstGeom prst="rect">
            <a:avLst/>
          </a:prstGeom>
          <a:noFill/>
          <a:ln w="0">
            <a:noFill/>
          </a:ln>
        </p:spPr>
        <p:txBody>
          <a:bodyPr lIns="0" rIns="0" tIns="0" bIns="0">
            <a:noAutofit/>
          </a:bodyPr>
          <a:p>
            <a:r>
              <a:rPr b="0" lang="en-US" sz="1600" spc="-1" strike="noStrike">
                <a:latin typeface="Raleway"/>
              </a:rPr>
              <a:t>1) 1 John 1:9</a:t>
            </a:r>
            <a:endParaRPr b="0" lang="en-US" sz="1600" spc="-1" strike="noStrike">
              <a:latin typeface="Raleway"/>
            </a:endParaRPr>
          </a:p>
          <a:p>
            <a:r>
              <a:rPr b="0" lang="en-US" sz="1600" spc="-1" strike="noStrike">
                <a:latin typeface="Raleway"/>
              </a:rPr>
              <a:t>2) Hebrews 9:22</a:t>
            </a:r>
            <a:endParaRPr b="0" lang="en-US" sz="1600" spc="-1" strike="noStrike">
              <a:latin typeface="Raleway"/>
            </a:endParaRPr>
          </a:p>
          <a:p>
            <a:r>
              <a:rPr b="0" lang="en-US" sz="1600" spc="-1" strike="noStrike">
                <a:latin typeface="Raleway"/>
              </a:rPr>
              <a:t>3) Revelation 14:12</a:t>
            </a:r>
            <a:endParaRPr b="0" lang="en-US" sz="1600" spc="-1" strike="noStrike">
              <a:latin typeface="Raleway"/>
            </a:endParaRPr>
          </a:p>
          <a:p>
            <a:r>
              <a:rPr b="0" lang="en-US" sz="1600" spc="-1" strike="noStrike">
                <a:latin typeface="Raleway"/>
              </a:rPr>
              <a:t>4</a:t>
            </a:r>
            <a:r>
              <a:rPr b="0" lang="en-US" sz="1600" spc="-1" strike="noStrike">
                <a:latin typeface="Arial"/>
              </a:rPr>
              <a:t>​</a:t>
            </a:r>
            <a:r>
              <a:rPr b="0" lang="en-US" sz="1600" spc="-1" strike="noStrike">
                <a:latin typeface="Raleway"/>
              </a:rPr>
              <a:t>) Revelation 13:3,14</a:t>
            </a:r>
            <a:endParaRPr b="0" lang="en-US" sz="1600" spc="-1" strike="noStrike">
              <a:latin typeface="Raleway"/>
            </a:endParaRPr>
          </a:p>
          <a:p>
            <a:r>
              <a:rPr b="0" lang="en-US" sz="1600" spc="-1" strike="noStrike">
                <a:latin typeface="Raleway"/>
              </a:rPr>
              <a:t>5)</a:t>
            </a:r>
            <a:r>
              <a:rPr b="0" i="1" lang="en-US" sz="1600" spc="-1" strike="noStrike">
                <a:latin typeface="Raleway"/>
              </a:rPr>
              <a:t> Prompta Bibliotheca</a:t>
            </a:r>
            <a:r>
              <a:rPr b="0" lang="en-US" sz="1600" spc="-1" strike="noStrike">
                <a:latin typeface="Raleway"/>
              </a:rPr>
              <a:t>, vol. 6, pp. 26-29</a:t>
            </a:r>
            <a:endParaRPr b="0" lang="en-US" sz="1600" spc="-1" strike="noStrike">
              <a:latin typeface="Raleway"/>
            </a:endParaRPr>
          </a:p>
          <a:p>
            <a:r>
              <a:rPr b="0" lang="en-US" sz="1600" spc="-1" strike="noStrike">
                <a:latin typeface="Raleway"/>
              </a:rPr>
              <a:t>6) </a:t>
            </a:r>
            <a:r>
              <a:rPr b="0" i="1" lang="en-US" sz="1600" spc="-1" strike="noStrike">
                <a:latin typeface="Raleway"/>
              </a:rPr>
              <a:t>The Great Encyclical Letters,</a:t>
            </a:r>
            <a:r>
              <a:rPr b="0" lang="en-US" sz="1600" spc="-1" strike="noStrike">
                <a:latin typeface="Raleway"/>
              </a:rPr>
              <a:t> June 20, 1894</a:t>
            </a:r>
            <a:endParaRPr b="0" lang="en-US" sz="1600" spc="-1" strike="noStrike">
              <a:latin typeface="Raleway"/>
            </a:endParaRPr>
          </a:p>
          <a:p>
            <a:r>
              <a:rPr b="0" lang="en-US" sz="1600" spc="-1" strike="noStrike">
                <a:latin typeface="Raleway"/>
              </a:rPr>
              <a:t>7) Michael M</a:t>
            </a:r>
            <a:r>
              <a:rPr b="0" lang="en-US" sz="1600" spc="-1" strike="noStrike">
                <a:latin typeface="Calibri"/>
              </a:rPr>
              <a:t>ü</a:t>
            </a:r>
            <a:r>
              <a:rPr b="0" lang="en-US" sz="1600" spc="-1" strike="noStrike">
                <a:latin typeface="Raleway"/>
              </a:rPr>
              <a:t>ller, </a:t>
            </a:r>
            <a:r>
              <a:rPr b="0" i="1" lang="en-US" sz="1600" spc="-1" strike="noStrike">
                <a:latin typeface="Raleway"/>
              </a:rPr>
              <a:t>God the Teacher of Mankind,</a:t>
            </a:r>
            <a:r>
              <a:rPr b="0" lang="en-US" sz="1600" spc="-1" strike="noStrike">
                <a:latin typeface="Raleway"/>
              </a:rPr>
              <a:t> p. 332</a:t>
            </a:r>
            <a:endParaRPr b="0" lang="en-US" sz="1600" spc="-1" strike="noStrike">
              <a:latin typeface="Raleway"/>
            </a:endParaRPr>
          </a:p>
          <a:p>
            <a:r>
              <a:rPr b="0" lang="en-US" sz="1600" spc="-1" strike="noStrike">
                <a:latin typeface="Raleway"/>
              </a:rPr>
              <a:t>8) See Ezekiel 28</a:t>
            </a:r>
            <a:endParaRPr b="0" lang="en-US" sz="1600" spc="-1" strike="noStrike">
              <a:latin typeface="Raleway"/>
            </a:endParaRPr>
          </a:p>
          <a:p>
            <a:r>
              <a:rPr b="0" lang="en-US" sz="1600" spc="-1" strike="noStrike">
                <a:latin typeface="Raleway"/>
              </a:rPr>
              <a:t>9) Philippians 2:13</a:t>
            </a:r>
            <a:endParaRPr b="0" lang="en-US" sz="1600" spc="-1" strike="noStrike">
              <a:latin typeface="Raleway"/>
            </a:endParaRPr>
          </a:p>
          <a:p>
            <a:r>
              <a:rPr b="0" lang="en-US" sz="1600" spc="-1" strike="noStrike">
                <a:latin typeface="Raleway"/>
              </a:rPr>
              <a:t>10) John 4:24</a:t>
            </a:r>
            <a:endParaRPr b="0" lang="en-US" sz="1600" spc="-1" strike="noStrike">
              <a:latin typeface="Raleway"/>
            </a:endParaRPr>
          </a:p>
          <a:p>
            <a:r>
              <a:rPr b="0" lang="en-US" sz="1600" spc="-1" strike="noStrike">
                <a:latin typeface="Raleway"/>
              </a:rPr>
              <a:t>11) Revelation 14:4</a:t>
            </a:r>
            <a:endParaRPr b="0" lang="en-US" sz="1600" spc="-1" strike="noStrike">
              <a:latin typeface="Raleway"/>
            </a:endParaRPr>
          </a:p>
          <a:p>
            <a:r>
              <a:rPr b="0" lang="en-US" sz="1600" spc="-1" strike="noStrike">
                <a:latin typeface="Raleway"/>
              </a:rPr>
              <a:t>12) Revelation 14: 9</a:t>
            </a:r>
            <a:endParaRPr b="0" lang="en-US" sz="1600" spc="-1" strike="noStrike">
              <a:latin typeface="Raleway"/>
            </a:endParaRPr>
          </a:p>
          <a:p>
            <a:r>
              <a:rPr b="0" lang="en-US" sz="1600" spc="-1" strike="noStrike">
                <a:latin typeface="Raleway"/>
              </a:rPr>
              <a:t>13) Revelation 14:12</a:t>
            </a:r>
            <a:endParaRPr b="0" lang="en-US" sz="1600" spc="-1" strike="noStrike">
              <a:latin typeface="Raleway"/>
            </a:endParaRPr>
          </a:p>
          <a:p>
            <a:r>
              <a:rPr b="0" lang="en-US" sz="1600" spc="-1" strike="noStrike">
                <a:latin typeface="Raleway"/>
              </a:rPr>
              <a:t>14) Daniel 7:25</a:t>
            </a:r>
            <a:endParaRPr b="0" lang="en-US" sz="1600" spc="-1" strike="noStrike">
              <a:latin typeface="Raleway"/>
            </a:endParaRPr>
          </a:p>
          <a:p>
            <a:r>
              <a:rPr b="0" lang="en-US" sz="1600" spc="-1" strike="noStrike">
                <a:latin typeface="Raleway"/>
              </a:rPr>
              <a:t>15) 2 Thessalonians 2:3,4</a:t>
            </a:r>
            <a:endParaRPr b="0" lang="en-US" sz="1600" spc="-1" strike="noStrike">
              <a:latin typeface="Raleway"/>
            </a:endParaRPr>
          </a:p>
          <a:p>
            <a:r>
              <a:rPr b="0" lang="en-US" sz="1600" spc="-1" strike="noStrike">
                <a:latin typeface="Raleway"/>
              </a:rPr>
              <a:t>16) Stephen Keenan, </a:t>
            </a:r>
            <a:r>
              <a:rPr b="0" i="1" lang="en-US" sz="1600" spc="-1" strike="noStrike">
                <a:latin typeface="Raleway"/>
              </a:rPr>
              <a:t>A Doctrinal Catechism,</a:t>
            </a:r>
            <a:r>
              <a:rPr b="0" lang="en-US" sz="1600" spc="-1" strike="noStrike">
                <a:latin typeface="Raleway"/>
              </a:rPr>
              <a:t> 3</a:t>
            </a:r>
            <a:r>
              <a:rPr b="0" lang="en-US" sz="1600" spc="-1" strike="noStrike" baseline="14000000">
                <a:latin typeface="Raleway"/>
              </a:rPr>
              <a:t>rd</a:t>
            </a:r>
            <a:r>
              <a:rPr b="0" lang="en-US" sz="1600" spc="-1" strike="noStrike">
                <a:latin typeface="Raleway"/>
              </a:rPr>
              <a:t> American rev. ed. p. 174</a:t>
            </a:r>
            <a:endParaRPr b="0" lang="en-US" sz="1600" spc="-1" strike="noStrike">
              <a:latin typeface="Raleway"/>
            </a:endParaRPr>
          </a:p>
          <a:p>
            <a:r>
              <a:rPr b="0" lang="en-US" sz="1600" spc="-1" strike="noStrike">
                <a:latin typeface="Raleway"/>
              </a:rPr>
              <a:t>17) Peter Geiermann, </a:t>
            </a:r>
            <a:r>
              <a:rPr b="0" i="1" lang="en-US" sz="1600" spc="-1" strike="noStrike">
                <a:latin typeface="Raleway"/>
              </a:rPr>
              <a:t>The Convert’s Catechism of Catholic Doctrine,</a:t>
            </a:r>
            <a:r>
              <a:rPr b="0" lang="en-US" sz="1600" spc="-1" strike="noStrike">
                <a:latin typeface="Raleway"/>
              </a:rPr>
              <a:t> p. 50</a:t>
            </a:r>
            <a:endParaRPr b="0" lang="en-US" sz="1600" spc="-1" strike="noStrike">
              <a:latin typeface="Raleway"/>
            </a:endParaRPr>
          </a:p>
          <a:p>
            <a:r>
              <a:rPr b="0" lang="en-US" sz="1600" spc="-1" strike="noStrike">
                <a:latin typeface="Raleway"/>
              </a:rPr>
              <a:t>18) C.F. Thomas, </a:t>
            </a:r>
            <a:r>
              <a:rPr b="0" i="1" lang="en-US" sz="1600" spc="-1" strike="noStrike">
                <a:latin typeface="Raleway"/>
              </a:rPr>
              <a:t>Letter to Cardinal Gibbons</a:t>
            </a:r>
            <a:r>
              <a:rPr b="0" lang="en-US" sz="1600" spc="-1" strike="noStrike">
                <a:latin typeface="Raleway"/>
              </a:rPr>
              <a:t>, Oct. 28, 1895</a:t>
            </a:r>
            <a:endParaRPr b="0" lang="en-US" sz="1600" spc="-1" strike="noStrike">
              <a:latin typeface="Raleway"/>
            </a:endParaRPr>
          </a:p>
          <a:p>
            <a:r>
              <a:rPr b="0" lang="en-US" sz="1600" spc="-1" strike="noStrike">
                <a:latin typeface="Raleway"/>
              </a:rPr>
              <a:t>19) “Bureau of Information”, </a:t>
            </a:r>
            <a:r>
              <a:rPr b="0" i="1" lang="en-US" sz="1600" spc="-1" strike="noStrike">
                <a:latin typeface="Raleway"/>
              </a:rPr>
              <a:t>Our Sunday Visitor,</a:t>
            </a:r>
            <a:r>
              <a:rPr b="0" lang="en-US" sz="1600" spc="-1" strike="noStrike">
                <a:latin typeface="Raleway"/>
              </a:rPr>
              <a:t> Nov. 15, 1914</a:t>
            </a:r>
            <a:endParaRPr b="0" lang="en-US" sz="1600" spc="-1" strike="noStrike">
              <a:latin typeface="Raleway"/>
            </a:endParaRPr>
          </a:p>
          <a:p>
            <a:r>
              <a:rPr b="0" lang="en-US" sz="1600" spc="-1" strike="noStrike">
                <a:latin typeface="Raleway"/>
              </a:rPr>
              <a:t>20) Psalm 119:126</a:t>
            </a:r>
            <a:endParaRPr b="0" lang="en-US" sz="1600" spc="-1" strike="noStrike">
              <a:latin typeface="Raleway"/>
            </a:endParaRPr>
          </a:p>
          <a:p>
            <a:r>
              <a:rPr b="0" lang="en-US" sz="1600" spc="-1" strike="noStrike">
                <a:latin typeface="Raleway"/>
              </a:rPr>
              <a:t>21) Daniel 3:15</a:t>
            </a:r>
            <a:endParaRPr b="0" lang="en-US" sz="1600" spc="-1" strike="noStrike">
              <a:latin typeface="Raleway"/>
            </a:endParaRPr>
          </a:p>
          <a:p>
            <a:r>
              <a:rPr b="0" lang="en-US" sz="1600" spc="-1" strike="noStrike">
                <a:latin typeface="Raleway"/>
              </a:rPr>
              <a:t>22) Daniel 12:1</a:t>
            </a:r>
            <a:endParaRPr b="0" lang="en-US" sz="1600" spc="-1" strike="noStrike">
              <a:latin typeface="Raleway"/>
            </a:endParaRPr>
          </a:p>
          <a:p>
            <a:r>
              <a:rPr b="0" lang="en-US" sz="1600" spc="-1" strike="noStrike">
                <a:latin typeface="Raleway"/>
              </a:rPr>
              <a:t>23) Revelation 22:14</a:t>
            </a:r>
            <a:endParaRPr b="0" lang="en-US" sz="1600" spc="-1" strike="noStrike">
              <a:latin typeface="Raleway"/>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6" name="PlaceHolder 2"/>
          <p:cNvSpPr>
            <a:spLocks noGrp="1"/>
          </p:cNvSpPr>
          <p:nvPr>
            <p:ph type="subTitle"/>
          </p:nvPr>
        </p:nvSpPr>
        <p:spPr>
          <a:xfrm>
            <a:off x="504000" y="1326600"/>
            <a:ext cx="9071640" cy="3288240"/>
          </a:xfrm>
          <a:prstGeom prst="rect">
            <a:avLst/>
          </a:prstGeom>
        </p:spPr>
        <p:txBody>
          <a:bodyPr lIns="0" rIns="0" tIns="0" bIns="0" anchor="ctr">
            <a:noAutofit/>
          </a:bodyPr>
          <a:p>
            <a:pPr algn="ctr"/>
            <a:endParaRPr b="0" lang="en-US"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8" name="PlaceHolder 2"/>
          <p:cNvSpPr>
            <a:spLocks noGrp="1"/>
          </p:cNvSpPr>
          <p:nvPr>
            <p:ph type="body"/>
          </p:nvPr>
        </p:nvSpPr>
        <p:spPr>
          <a:xfrm>
            <a:off x="504000" y="1326600"/>
            <a:ext cx="9071640" cy="3288240"/>
          </a:xfrm>
          <a:prstGeom prst="rect">
            <a:avLst/>
          </a:prstGeom>
        </p:spPr>
        <p:txBody>
          <a:bodyPr lIns="0" rIns="0" tIns="0" bIns="0">
            <a:normAutofit/>
          </a:bodyPr>
          <a:p>
            <a:endParaRPr b="0" lang="en-US"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0" name="PlaceHolder 2"/>
          <p:cNvSpPr>
            <a:spLocks noGrp="1"/>
          </p:cNvSpPr>
          <p:nvPr>
            <p:ph type="body"/>
          </p:nvPr>
        </p:nvSpPr>
        <p:spPr>
          <a:xfrm>
            <a:off x="504000" y="1326600"/>
            <a:ext cx="4426920" cy="3288240"/>
          </a:xfrm>
          <a:prstGeom prst="rect">
            <a:avLst/>
          </a:prstGeom>
        </p:spPr>
        <p:txBody>
          <a:bodyPr lIns="0" rIns="0" tIns="0" bIns="0">
            <a:normAutofit/>
          </a:bodyPr>
          <a:p>
            <a:endParaRPr b="0" lang="en-US" sz="3200" spc="-1" strike="noStrike">
              <a:latin typeface="Arial"/>
            </a:endParaRPr>
          </a:p>
        </p:txBody>
      </p:sp>
      <p:sp>
        <p:nvSpPr>
          <p:cNvPr id="11" name="PlaceHolder 3"/>
          <p:cNvSpPr>
            <a:spLocks noGrp="1"/>
          </p:cNvSpPr>
          <p:nvPr>
            <p:ph type="body"/>
          </p:nvPr>
        </p:nvSpPr>
        <p:spPr>
          <a:xfrm>
            <a:off x="5152680" y="1326600"/>
            <a:ext cx="4426920" cy="3288240"/>
          </a:xfrm>
          <a:prstGeom prst="rect">
            <a:avLst/>
          </a:prstGeom>
        </p:spPr>
        <p:txBody>
          <a:bodyPr lIns="0" rIns="0" tIns="0" bIns="0">
            <a:normAutofit/>
          </a:bodyPr>
          <a:p>
            <a:endParaRPr b="0" lang="en-US"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504000" y="226080"/>
            <a:ext cx="9071640" cy="4388400"/>
          </a:xfrm>
          <a:prstGeom prst="rect">
            <a:avLst/>
          </a:prstGeom>
        </p:spPr>
        <p:txBody>
          <a:bodyPr lIns="0" rIns="0" tIns="0" bIns="0" anchor="ctr">
            <a:noAutofit/>
          </a:bodyPr>
          <a:p>
            <a:pPr algn="ctr"/>
            <a:endParaRPr b="0" lang="en-US"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5"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16" name="PlaceHolder 3"/>
          <p:cNvSpPr>
            <a:spLocks noGrp="1"/>
          </p:cNvSpPr>
          <p:nvPr>
            <p:ph type="body"/>
          </p:nvPr>
        </p:nvSpPr>
        <p:spPr>
          <a:xfrm>
            <a:off x="5152680" y="1326600"/>
            <a:ext cx="4426920" cy="3288240"/>
          </a:xfrm>
          <a:prstGeom prst="rect">
            <a:avLst/>
          </a:prstGeom>
        </p:spPr>
        <p:txBody>
          <a:bodyPr lIns="0" rIns="0" tIns="0" bIns="0">
            <a:normAutofit/>
          </a:bodyPr>
          <a:p>
            <a:endParaRPr b="0" lang="en-US" sz="3200" spc="-1" strike="noStrike">
              <a:latin typeface="Arial"/>
            </a:endParaRPr>
          </a:p>
        </p:txBody>
      </p:sp>
      <p:sp>
        <p:nvSpPr>
          <p:cNvPr id="17" name="PlaceHolder 4"/>
          <p:cNvSpPr>
            <a:spLocks noGrp="1"/>
          </p:cNvSpPr>
          <p:nvPr>
            <p:ph type="body"/>
          </p:nvPr>
        </p:nvSpPr>
        <p:spPr>
          <a:xfrm>
            <a:off x="50400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9" name="PlaceHolder 2"/>
          <p:cNvSpPr>
            <a:spLocks noGrp="1"/>
          </p:cNvSpPr>
          <p:nvPr>
            <p:ph type="body"/>
          </p:nvPr>
        </p:nvSpPr>
        <p:spPr>
          <a:xfrm>
            <a:off x="504000" y="1326600"/>
            <a:ext cx="4426920" cy="3288240"/>
          </a:xfrm>
          <a:prstGeom prst="rect">
            <a:avLst/>
          </a:prstGeom>
        </p:spPr>
        <p:txBody>
          <a:bodyPr lIns="0" rIns="0" tIns="0" bIns="0">
            <a:normAutofit/>
          </a:bodyPr>
          <a:p>
            <a:endParaRPr b="0" lang="en-US" sz="3200" spc="-1" strike="noStrike">
              <a:latin typeface="Arial"/>
            </a:endParaRPr>
          </a:p>
        </p:txBody>
      </p:sp>
      <p:sp>
        <p:nvSpPr>
          <p:cNvPr id="20"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21" name="PlaceHolder 4"/>
          <p:cNvSpPr>
            <a:spLocks noGrp="1"/>
          </p:cNvSpPr>
          <p:nvPr>
            <p:ph type="body"/>
          </p:nvPr>
        </p:nvSpPr>
        <p:spPr>
          <a:xfrm>
            <a:off x="515268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23"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24"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25" name="PlaceHolder 4"/>
          <p:cNvSpPr>
            <a:spLocks noGrp="1"/>
          </p:cNvSpPr>
          <p:nvPr>
            <p:ph type="body"/>
          </p:nvPr>
        </p:nvSpPr>
        <p:spPr>
          <a:xfrm>
            <a:off x="504000" y="3044160"/>
            <a:ext cx="907164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27" name="PlaceHolder 2"/>
          <p:cNvSpPr>
            <a:spLocks noGrp="1"/>
          </p:cNvSpPr>
          <p:nvPr>
            <p:ph type="body"/>
          </p:nvPr>
        </p:nvSpPr>
        <p:spPr>
          <a:xfrm>
            <a:off x="504000" y="1326600"/>
            <a:ext cx="9071640" cy="1568160"/>
          </a:xfrm>
          <a:prstGeom prst="rect">
            <a:avLst/>
          </a:prstGeom>
        </p:spPr>
        <p:txBody>
          <a:bodyPr lIns="0" rIns="0" tIns="0" bIns="0">
            <a:normAutofit/>
          </a:bodyPr>
          <a:p>
            <a:endParaRPr b="0" lang="en-US" sz="3200" spc="-1" strike="noStrike">
              <a:latin typeface="Arial"/>
            </a:endParaRPr>
          </a:p>
        </p:txBody>
      </p:sp>
      <p:sp>
        <p:nvSpPr>
          <p:cNvPr id="28" name="PlaceHolder 3"/>
          <p:cNvSpPr>
            <a:spLocks noGrp="1"/>
          </p:cNvSpPr>
          <p:nvPr>
            <p:ph type="body"/>
          </p:nvPr>
        </p:nvSpPr>
        <p:spPr>
          <a:xfrm>
            <a:off x="504000" y="3044160"/>
            <a:ext cx="907164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30"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31"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32" name="PlaceHolder 4"/>
          <p:cNvSpPr>
            <a:spLocks noGrp="1"/>
          </p:cNvSpPr>
          <p:nvPr>
            <p:ph type="body"/>
          </p:nvPr>
        </p:nvSpPr>
        <p:spPr>
          <a:xfrm>
            <a:off x="504000" y="3044160"/>
            <a:ext cx="4426920" cy="1568160"/>
          </a:xfrm>
          <a:prstGeom prst="rect">
            <a:avLst/>
          </a:prstGeom>
        </p:spPr>
        <p:txBody>
          <a:bodyPr lIns="0" rIns="0" tIns="0" bIns="0">
            <a:normAutofit/>
          </a:bodyPr>
          <a:p>
            <a:endParaRPr b="0" lang="en-US" sz="3200" spc="-1" strike="noStrike">
              <a:latin typeface="Arial"/>
            </a:endParaRPr>
          </a:p>
        </p:txBody>
      </p:sp>
      <p:sp>
        <p:nvSpPr>
          <p:cNvPr id="33" name="PlaceHolder 5"/>
          <p:cNvSpPr>
            <a:spLocks noGrp="1"/>
          </p:cNvSpPr>
          <p:nvPr>
            <p:ph type="body"/>
          </p:nvPr>
        </p:nvSpPr>
        <p:spPr>
          <a:xfrm>
            <a:off x="515268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35" name="PlaceHolder 2"/>
          <p:cNvSpPr>
            <a:spLocks noGrp="1"/>
          </p:cNvSpPr>
          <p:nvPr>
            <p:ph type="body"/>
          </p:nvPr>
        </p:nvSpPr>
        <p:spPr>
          <a:xfrm>
            <a:off x="504000" y="1326600"/>
            <a:ext cx="2920680" cy="1568160"/>
          </a:xfrm>
          <a:prstGeom prst="rect">
            <a:avLst/>
          </a:prstGeom>
        </p:spPr>
        <p:txBody>
          <a:bodyPr lIns="0" rIns="0" tIns="0" bIns="0">
            <a:normAutofit/>
          </a:bodyPr>
          <a:p>
            <a:endParaRPr b="0" lang="en-US" sz="3200" spc="-1" strike="noStrike">
              <a:latin typeface="Arial"/>
            </a:endParaRPr>
          </a:p>
        </p:txBody>
      </p:sp>
      <p:sp>
        <p:nvSpPr>
          <p:cNvPr id="36" name="PlaceHolder 3"/>
          <p:cNvSpPr>
            <a:spLocks noGrp="1"/>
          </p:cNvSpPr>
          <p:nvPr>
            <p:ph type="body"/>
          </p:nvPr>
        </p:nvSpPr>
        <p:spPr>
          <a:xfrm>
            <a:off x="3571200" y="1326600"/>
            <a:ext cx="2920680" cy="1568160"/>
          </a:xfrm>
          <a:prstGeom prst="rect">
            <a:avLst/>
          </a:prstGeom>
        </p:spPr>
        <p:txBody>
          <a:bodyPr lIns="0" rIns="0" tIns="0" bIns="0">
            <a:normAutofit/>
          </a:bodyPr>
          <a:p>
            <a:endParaRPr b="0" lang="en-US" sz="3200" spc="-1" strike="noStrike">
              <a:latin typeface="Arial"/>
            </a:endParaRPr>
          </a:p>
        </p:txBody>
      </p:sp>
      <p:sp>
        <p:nvSpPr>
          <p:cNvPr id="37" name="PlaceHolder 4"/>
          <p:cNvSpPr>
            <a:spLocks noGrp="1"/>
          </p:cNvSpPr>
          <p:nvPr>
            <p:ph type="body"/>
          </p:nvPr>
        </p:nvSpPr>
        <p:spPr>
          <a:xfrm>
            <a:off x="6638040" y="1326600"/>
            <a:ext cx="2920680" cy="1568160"/>
          </a:xfrm>
          <a:prstGeom prst="rect">
            <a:avLst/>
          </a:prstGeom>
        </p:spPr>
        <p:txBody>
          <a:bodyPr lIns="0" rIns="0" tIns="0" bIns="0">
            <a:normAutofit/>
          </a:bodyPr>
          <a:p>
            <a:endParaRPr b="0" lang="en-US" sz="3200" spc="-1" strike="noStrike">
              <a:latin typeface="Arial"/>
            </a:endParaRPr>
          </a:p>
        </p:txBody>
      </p:sp>
      <p:sp>
        <p:nvSpPr>
          <p:cNvPr id="38" name="PlaceHolder 5"/>
          <p:cNvSpPr>
            <a:spLocks noGrp="1"/>
          </p:cNvSpPr>
          <p:nvPr>
            <p:ph type="body"/>
          </p:nvPr>
        </p:nvSpPr>
        <p:spPr>
          <a:xfrm>
            <a:off x="504000" y="3044160"/>
            <a:ext cx="2920680" cy="1568160"/>
          </a:xfrm>
          <a:prstGeom prst="rect">
            <a:avLst/>
          </a:prstGeom>
        </p:spPr>
        <p:txBody>
          <a:bodyPr lIns="0" rIns="0" tIns="0" bIns="0">
            <a:normAutofit/>
          </a:bodyPr>
          <a:p>
            <a:endParaRPr b="0" lang="en-US" sz="3200" spc="-1" strike="noStrike">
              <a:latin typeface="Arial"/>
            </a:endParaRPr>
          </a:p>
        </p:txBody>
      </p:sp>
      <p:sp>
        <p:nvSpPr>
          <p:cNvPr id="39" name="PlaceHolder 6"/>
          <p:cNvSpPr>
            <a:spLocks noGrp="1"/>
          </p:cNvSpPr>
          <p:nvPr>
            <p:ph type="body"/>
          </p:nvPr>
        </p:nvSpPr>
        <p:spPr>
          <a:xfrm>
            <a:off x="3571200" y="3044160"/>
            <a:ext cx="2920680" cy="1568160"/>
          </a:xfrm>
          <a:prstGeom prst="rect">
            <a:avLst/>
          </a:prstGeom>
        </p:spPr>
        <p:txBody>
          <a:bodyPr lIns="0" rIns="0" tIns="0" bIns="0">
            <a:normAutofit/>
          </a:bodyPr>
          <a:p>
            <a:endParaRPr b="0" lang="en-US" sz="3200" spc="-1" strike="noStrike">
              <a:latin typeface="Arial"/>
            </a:endParaRPr>
          </a:p>
        </p:txBody>
      </p:sp>
      <p:sp>
        <p:nvSpPr>
          <p:cNvPr id="40" name="PlaceHolder 7"/>
          <p:cNvSpPr>
            <a:spLocks noGrp="1"/>
          </p:cNvSpPr>
          <p:nvPr>
            <p:ph type="body"/>
          </p:nvPr>
        </p:nvSpPr>
        <p:spPr>
          <a:xfrm>
            <a:off x="6638040" y="3044160"/>
            <a:ext cx="2920680" cy="1568160"/>
          </a:xfrm>
          <a:prstGeom prst="rect">
            <a:avLst/>
          </a:prstGeom>
        </p:spPr>
        <p:txBody>
          <a:bodyPr lIns="0" rIns="0" tIns="0" bIns="0">
            <a:normAutofit/>
          </a:bodyPr>
          <a:p>
            <a:endParaRPr b="0" lang="en-US"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0" name="PlaceHolder 1"/>
          <p:cNvSpPr>
            <a:spLocks noGrp="1"/>
          </p:cNvSpPr>
          <p:nvPr>
            <p:ph type="title"/>
          </p:nvPr>
        </p:nvSpPr>
        <p:spPr>
          <a:xfrm>
            <a:off x="504000" y="226080"/>
            <a:ext cx="9071640" cy="946440"/>
          </a:xfrm>
          <a:prstGeom prst="rect">
            <a:avLst/>
          </a:prstGeom>
        </p:spPr>
        <p:txBody>
          <a:bodyPr lIns="0" rIns="0" tIns="0" bIns="0" anchor="ctr">
            <a:noAutofit/>
          </a:bodyPr>
          <a:p>
            <a:pPr algn="ctr"/>
            <a:r>
              <a:rPr b="0" lang="en-US" sz="4400" spc="-1" strike="noStrike">
                <a:latin typeface="Arial"/>
              </a:rPr>
              <a:t>Click to edit the title text format</a:t>
            </a:r>
            <a:endParaRPr b="0" lang="en-US" sz="4400" spc="-1" strike="noStrike">
              <a:latin typeface="Arial"/>
            </a:endParaRPr>
          </a:p>
        </p:txBody>
      </p:sp>
      <p:sp>
        <p:nvSpPr>
          <p:cNvPr id="1" name="PlaceHolder 2"/>
          <p:cNvSpPr>
            <a:spLocks noGrp="1"/>
          </p:cNvSpPr>
          <p:nvPr>
            <p:ph type="body"/>
          </p:nvPr>
        </p:nvSpPr>
        <p:spPr>
          <a:xfrm>
            <a:off x="504000" y="1326600"/>
            <a:ext cx="9071640" cy="328824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US" sz="3200" spc="-1" strike="noStrike">
                <a:latin typeface="Arial"/>
              </a:rPr>
              <a:t>Click to edit the outline text format</a:t>
            </a:r>
            <a:endParaRPr b="0" lang="en-US" sz="3200" spc="-1" strike="noStrike">
              <a:latin typeface="Arial"/>
            </a:endParaRPr>
          </a:p>
          <a:p>
            <a:pPr lvl="1" marL="864000" indent="-324000">
              <a:spcBef>
                <a:spcPts val="1134"/>
              </a:spcBef>
              <a:buClr>
                <a:srgbClr val="000000"/>
              </a:buClr>
              <a:buSzPct val="75000"/>
              <a:buFont typeface="Symbol" charset="2"/>
              <a:buChar char=""/>
            </a:pPr>
            <a:r>
              <a:rPr b="0" lang="en-US" sz="2800" spc="-1" strike="noStrike">
                <a:latin typeface="Arial"/>
              </a:rPr>
              <a:t>Second Outline Level</a:t>
            </a:r>
            <a:endParaRPr b="0" lang="en-US" sz="2800" spc="-1" strike="noStrike">
              <a:latin typeface="Arial"/>
            </a:endParaRPr>
          </a:p>
          <a:p>
            <a:pPr lvl="2" marL="1296000" indent="-288000">
              <a:spcBef>
                <a:spcPts val="850"/>
              </a:spcBef>
              <a:buClr>
                <a:srgbClr val="000000"/>
              </a:buClr>
              <a:buSzPct val="45000"/>
              <a:buFont typeface="Wingdings" charset="2"/>
              <a:buChar char=""/>
            </a:pPr>
            <a:r>
              <a:rPr b="0" lang="en-US" sz="2400" spc="-1" strike="noStrike">
                <a:latin typeface="Arial"/>
              </a:rPr>
              <a:t>Third Outline Level</a:t>
            </a:r>
            <a:endParaRPr b="0" lang="en-US" sz="2400" spc="-1" strike="noStrike">
              <a:latin typeface="Arial"/>
            </a:endParaRPr>
          </a:p>
          <a:p>
            <a:pPr lvl="3" marL="1728000" indent="-216000">
              <a:spcBef>
                <a:spcPts val="567"/>
              </a:spcBef>
              <a:buClr>
                <a:srgbClr val="000000"/>
              </a:buClr>
              <a:buSzPct val="75000"/>
              <a:buFont typeface="Symbol" charset="2"/>
              <a:buChar char=""/>
            </a:pPr>
            <a:r>
              <a:rPr b="0" lang="en-US" sz="2000" spc="-1" strike="noStrike">
                <a:latin typeface="Arial"/>
              </a:rPr>
              <a:t>Fourth Outline Level</a:t>
            </a:r>
            <a:endParaRPr b="0" lang="en-US" sz="2000" spc="-1" strike="noStrike">
              <a:latin typeface="Arial"/>
            </a:endParaRPr>
          </a:p>
          <a:p>
            <a:pPr lvl="4" marL="2160000" indent="-216000">
              <a:spcBef>
                <a:spcPts val="283"/>
              </a:spcBef>
              <a:buClr>
                <a:srgbClr val="000000"/>
              </a:buClr>
              <a:buSzPct val="45000"/>
              <a:buFont typeface="Wingdings" charset="2"/>
              <a:buChar char=""/>
            </a:pPr>
            <a:r>
              <a:rPr b="0" lang="en-US" sz="2000" spc="-1" strike="noStrike">
                <a:latin typeface="Arial"/>
              </a:rPr>
              <a:t>Fifth Outline Level</a:t>
            </a:r>
            <a:endParaRPr b="0" lang="en-US" sz="2000" spc="-1" strike="noStrike">
              <a:latin typeface="Arial"/>
            </a:endParaRPr>
          </a:p>
          <a:p>
            <a:pPr lvl="5" marL="2592000" indent="-216000">
              <a:spcBef>
                <a:spcPts val="283"/>
              </a:spcBef>
              <a:buClr>
                <a:srgbClr val="000000"/>
              </a:buClr>
              <a:buSzPct val="45000"/>
              <a:buFont typeface="Wingdings" charset="2"/>
              <a:buChar char=""/>
            </a:pPr>
            <a:r>
              <a:rPr b="0" lang="en-US" sz="2000" spc="-1" strike="noStrike">
                <a:latin typeface="Arial"/>
              </a:rPr>
              <a:t>Sixth Outline Level</a:t>
            </a:r>
            <a:endParaRPr b="0" lang="en-US" sz="2000" spc="-1" strike="noStrike">
              <a:latin typeface="Arial"/>
            </a:endParaRPr>
          </a:p>
          <a:p>
            <a:pPr lvl="6" marL="3024000" indent="-216000">
              <a:spcBef>
                <a:spcPts val="283"/>
              </a:spcBef>
              <a:buClr>
                <a:srgbClr val="000000"/>
              </a:buClr>
              <a:buSzPct val="45000"/>
              <a:buFont typeface="Wingdings" charset="2"/>
              <a:buChar char=""/>
            </a:pPr>
            <a:r>
              <a:rPr b="0" lang="en-US" sz="2000" spc="-1" strike="noStrike">
                <a:latin typeface="Arial"/>
              </a:rPr>
              <a:t>Seventh Outline Level</a:t>
            </a:r>
            <a:endParaRPr b="0" lang="en-US" sz="2000" spc="-1" strike="noStrike">
              <a:latin typeface="Arial"/>
            </a:endParaRPr>
          </a:p>
        </p:txBody>
      </p:sp>
      <p:sp>
        <p:nvSpPr>
          <p:cNvPr id="2" name="PlaceHolder 3"/>
          <p:cNvSpPr>
            <a:spLocks noGrp="1"/>
          </p:cNvSpPr>
          <p:nvPr>
            <p:ph type="dt"/>
          </p:nvPr>
        </p:nvSpPr>
        <p:spPr>
          <a:xfrm>
            <a:off x="504000" y="5165280"/>
            <a:ext cx="2348280" cy="390600"/>
          </a:xfrm>
          <a:prstGeom prst="rect">
            <a:avLst/>
          </a:prstGeom>
        </p:spPr>
        <p:txBody>
          <a:bodyPr lIns="0" rIns="0" tIns="0" bIns="0">
            <a:noAutofit/>
          </a:bodyPr>
          <a:p>
            <a:r>
              <a:rPr b="0" lang="en-US" sz="1400" spc="-1" strike="noStrike">
                <a:latin typeface="Times New Roman"/>
              </a:rPr>
              <a:t>&lt;date/time&gt;</a:t>
            </a:r>
            <a:endParaRPr b="0" lang="en-US" sz="1400" spc="-1" strike="noStrike">
              <a:latin typeface="Times New Roman"/>
            </a:endParaRPr>
          </a:p>
        </p:txBody>
      </p:sp>
      <p:sp>
        <p:nvSpPr>
          <p:cNvPr id="3" name="PlaceHolder 4"/>
          <p:cNvSpPr>
            <a:spLocks noGrp="1"/>
          </p:cNvSpPr>
          <p:nvPr>
            <p:ph type="ftr"/>
          </p:nvPr>
        </p:nvSpPr>
        <p:spPr>
          <a:xfrm>
            <a:off x="3447360" y="5165280"/>
            <a:ext cx="3195000" cy="390600"/>
          </a:xfrm>
          <a:prstGeom prst="rect">
            <a:avLst/>
          </a:prstGeom>
        </p:spPr>
        <p:txBody>
          <a:bodyPr lIns="0" rIns="0" tIns="0" bIns="0">
            <a:noAutofit/>
          </a:bodyPr>
          <a:p>
            <a:pPr algn="ctr"/>
            <a:r>
              <a:rPr b="0" lang="en-US" sz="1400" spc="-1" strike="noStrike">
                <a:latin typeface="Times New Roman"/>
              </a:rPr>
              <a:t>&lt;footer&gt;</a:t>
            </a:r>
            <a:endParaRPr b="0" lang="en-US" sz="1400" spc="-1" strike="noStrike">
              <a:latin typeface="Times New Roman"/>
            </a:endParaRPr>
          </a:p>
        </p:txBody>
      </p:sp>
      <p:sp>
        <p:nvSpPr>
          <p:cNvPr id="4" name="PlaceHolder 5"/>
          <p:cNvSpPr>
            <a:spLocks noGrp="1"/>
          </p:cNvSpPr>
          <p:nvPr>
            <p:ph type="sldNum"/>
          </p:nvPr>
        </p:nvSpPr>
        <p:spPr>
          <a:xfrm>
            <a:off x="7227360" y="5165280"/>
            <a:ext cx="2348280" cy="390600"/>
          </a:xfrm>
          <a:prstGeom prst="rect">
            <a:avLst/>
          </a:prstGeom>
        </p:spPr>
        <p:txBody>
          <a:bodyPr lIns="0" rIns="0" tIns="0" bIns="0">
            <a:noAutofit/>
          </a:bodyPr>
          <a:p>
            <a:pPr algn="r"/>
            <a:fld id="{BA1EF22E-1FAA-44D6-AAD2-BDAEABCF9A8D}" type="slidenum">
              <a:rPr b="0" lang="en-US" sz="1400" spc="-1" strike="noStrike">
                <a:latin typeface="Times New Roman"/>
              </a:rPr>
              <a:t>&lt;number&gt;</a:t>
            </a:fld>
            <a:endParaRPr b="0" lang="en-US" sz="1400" spc="-1" strike="noStrike">
              <a:latin typeface="Times New Roman"/>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1.xml"/><Relationship Id="rId3"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1.xml"/><Relationship Id="rId3"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3.xml"/><Relationship Id="rId3"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1.xml"/><Relationship Id="rId3"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3.xml"/><Relationship Id="rId3"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1.xml"/><Relationship Id="rId3"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3.xml"/><Relationship Id="rId3"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1.xml"/><Relationship Id="rId3"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3.xml"/><Relationship Id="rId3"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image" Target="../media/image11.jpeg"/><Relationship Id="rId2" Type="http://schemas.openxmlformats.org/officeDocument/2006/relationships/slideLayout" Target="../slideLayouts/slideLayout1.xml"/><Relationship Id="rId3"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image" Target="../media/image12.jpeg"/><Relationship Id="rId2" Type="http://schemas.openxmlformats.org/officeDocument/2006/relationships/slideLayout" Target="../slideLayouts/slideLayout1.xml"/><Relationship Id="rId3"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image" Target="../media/image13.jpeg"/><Relationship Id="rId2" Type="http://schemas.openxmlformats.org/officeDocument/2006/relationships/slideLayout" Target="../slideLayouts/slideLayout1.xml"/><Relationship Id="rId3" Type="http://schemas.openxmlformats.org/officeDocument/2006/relationships/notesSlide" Target="../notesSlides/notesSlide13.xml"/>
</Relationships>
</file>

<file path=ppt/slides/_rels/slide14.xml.rels><?xml version="1.0" encoding="UTF-8"?>
<Relationships xmlns="http://schemas.openxmlformats.org/package/2006/relationships"><Relationship Id="rId1" Type="http://schemas.openxmlformats.org/officeDocument/2006/relationships/image" Target="../media/image14.jpeg"/><Relationship Id="rId2" Type="http://schemas.openxmlformats.org/officeDocument/2006/relationships/slideLayout" Target="../slideLayouts/slideLayout1.xml"/><Relationship Id="rId3" Type="http://schemas.openxmlformats.org/officeDocument/2006/relationships/notesSlide" Target="../notesSlides/notesSlide14.xml"/>
</Relationships>
</file>

<file path=ppt/slides/_rels/slide15.xml.rels><?xml version="1.0" encoding="UTF-8"?>
<Relationships xmlns="http://schemas.openxmlformats.org/package/2006/relationships"><Relationship Id="rId1" Type="http://schemas.openxmlformats.org/officeDocument/2006/relationships/image" Target="../media/image15.jpeg"/><Relationship Id="rId2" Type="http://schemas.openxmlformats.org/officeDocument/2006/relationships/slideLayout" Target="../slideLayouts/slideLayout1.xml"/><Relationship Id="rId3" Type="http://schemas.openxmlformats.org/officeDocument/2006/relationships/notesSlide" Target="../notesSlides/notesSlide15.xml"/>
</Relationships>
</file>

<file path=ppt/slides/_rels/slide16.xml.rels><?xml version="1.0" encoding="UTF-8"?>
<Relationships xmlns="http://schemas.openxmlformats.org/package/2006/relationships"><Relationship Id="rId1" Type="http://schemas.openxmlformats.org/officeDocument/2006/relationships/image" Target="../media/image16.jpeg"/><Relationship Id="rId2" Type="http://schemas.openxmlformats.org/officeDocument/2006/relationships/slideLayout" Target="../slideLayouts/slideLayout1.xml"/><Relationship Id="rId3" Type="http://schemas.openxmlformats.org/officeDocument/2006/relationships/notesSlide" Target="../notesSlides/notesSlide16.xml"/>
</Relationships>
</file>

<file path=ppt/slides/_rels/slide17.xml.rels><?xml version="1.0" encoding="UTF-8"?>
<Relationships xmlns="http://schemas.openxmlformats.org/package/2006/relationships"><Relationship Id="rId1" Type="http://schemas.openxmlformats.org/officeDocument/2006/relationships/image" Target="../media/image17.jpeg"/><Relationship Id="rId2" Type="http://schemas.openxmlformats.org/officeDocument/2006/relationships/slideLayout" Target="../slideLayouts/slideLayout1.xml"/><Relationship Id="rId3" Type="http://schemas.openxmlformats.org/officeDocument/2006/relationships/notesSlide" Target="../notesSlides/notesSlide17.xml"/>
</Relationships>
</file>

<file path=ppt/slides/_rels/slide18.xml.rels><?xml version="1.0" encoding="UTF-8"?>
<Relationships xmlns="http://schemas.openxmlformats.org/package/2006/relationships"><Relationship Id="rId1" Type="http://schemas.openxmlformats.org/officeDocument/2006/relationships/image" Target="../media/image18.jpeg"/><Relationship Id="rId2" Type="http://schemas.openxmlformats.org/officeDocument/2006/relationships/slideLayout" Target="../slideLayouts/slideLayout1.xml"/><Relationship Id="rId3" Type="http://schemas.openxmlformats.org/officeDocument/2006/relationships/notesSlide" Target="../notesSlides/notesSlide18.xml"/>
</Relationships>
</file>

<file path=ppt/slides/_rels/slide19.xml.rels><?xml version="1.0" encoding="UTF-8"?>
<Relationships xmlns="http://schemas.openxmlformats.org/package/2006/relationships"><Relationship Id="rId1" Type="http://schemas.openxmlformats.org/officeDocument/2006/relationships/image" Target="../media/image19.jpeg"/><Relationship Id="rId2" Type="http://schemas.openxmlformats.org/officeDocument/2006/relationships/slideLayout" Target="../slideLayouts/slideLayout1.xml"/><Relationship Id="rId3" Type="http://schemas.openxmlformats.org/officeDocument/2006/relationships/notesSlide" Target="../notesSlides/notesSlide19.xml"/>
</Relationships>
</file>

<file path=ppt/slides/_rels/slide20.xml.rels><?xml version="1.0" encoding="UTF-8"?>
<Relationships xmlns="http://schemas.openxmlformats.org/package/2006/relationships"><Relationship Id="rId1" Type="http://schemas.openxmlformats.org/officeDocument/2006/relationships/image" Target="../media/image20.jpeg"/><Relationship Id="rId2" Type="http://schemas.openxmlformats.org/officeDocument/2006/relationships/slideLayout" Target="../slideLayouts/slideLayout1.xml"/><Relationship Id="rId3" Type="http://schemas.openxmlformats.org/officeDocument/2006/relationships/notesSlide" Target="../notesSlides/notesSlide20.xml"/>
</Relationships>
</file>

<file path=ppt/slides/_rels/slide21.xml.rels><?xml version="1.0" encoding="UTF-8"?>
<Relationships xmlns="http://schemas.openxmlformats.org/package/2006/relationships"><Relationship Id="rId1" Type="http://schemas.openxmlformats.org/officeDocument/2006/relationships/image" Target="../media/image21.jpeg"/><Relationship Id="rId2" Type="http://schemas.openxmlformats.org/officeDocument/2006/relationships/slideLayout" Target="../slideLayouts/slideLayout1.xml"/><Relationship Id="rId3" Type="http://schemas.openxmlformats.org/officeDocument/2006/relationships/notesSlide" Target="../notesSlides/notesSlide21.xml"/>
</Relationships>
</file>

<file path=ppt/slides/_rels/slide22.xml.rels><?xml version="1.0" encoding="UTF-8"?>
<Relationships xmlns="http://schemas.openxmlformats.org/package/2006/relationships"><Relationship Id="rId1" Type="http://schemas.openxmlformats.org/officeDocument/2006/relationships/image" Target="../media/image22.jpeg"/><Relationship Id="rId2" Type="http://schemas.openxmlformats.org/officeDocument/2006/relationships/slideLayout" Target="../slideLayouts/slideLayout1.xml"/><Relationship Id="rId3" Type="http://schemas.openxmlformats.org/officeDocument/2006/relationships/notesSlide" Target="../notesSlides/notesSlide22.xml"/>
</Relationships>
</file>

<file path=ppt/slides/_rels/slide23.xml.rels><?xml version="1.0" encoding="UTF-8"?>
<Relationships xmlns="http://schemas.openxmlformats.org/package/2006/relationships"><Relationship Id="rId1" Type="http://schemas.openxmlformats.org/officeDocument/2006/relationships/image" Target="../media/image23.jpeg"/><Relationship Id="rId2" Type="http://schemas.openxmlformats.org/officeDocument/2006/relationships/slideLayout" Target="../slideLayouts/slideLayout1.xml"/><Relationship Id="rId3" Type="http://schemas.openxmlformats.org/officeDocument/2006/relationships/notesSlide" Target="../notesSlides/notesSlide23.xml"/>
</Relationships>
</file>

<file path=ppt/slides/_rels/slide24.xml.rels><?xml version="1.0" encoding="UTF-8"?>
<Relationships xmlns="http://schemas.openxmlformats.org/package/2006/relationships"><Relationship Id="rId1" Type="http://schemas.openxmlformats.org/officeDocument/2006/relationships/image" Target="../media/image24.jpeg"/><Relationship Id="rId2" Type="http://schemas.openxmlformats.org/officeDocument/2006/relationships/slideLayout" Target="../slideLayouts/slideLayout1.xml"/><Relationship Id="rId3" Type="http://schemas.openxmlformats.org/officeDocument/2006/relationships/notesSlide" Target="../notesSlides/notesSlide24.xml"/>
</Relationships>
</file>

<file path=ppt/slides/_rels/slide25.xml.rels><?xml version="1.0" encoding="UTF-8"?>
<Relationships xmlns="http://schemas.openxmlformats.org/package/2006/relationships"><Relationship Id="rId1" Type="http://schemas.openxmlformats.org/officeDocument/2006/relationships/image" Target="../media/image25.jpeg"/><Relationship Id="rId2" Type="http://schemas.openxmlformats.org/officeDocument/2006/relationships/slideLayout" Target="../slideLayouts/slideLayout1.xml"/><Relationship Id="rId3" Type="http://schemas.openxmlformats.org/officeDocument/2006/relationships/notesSlide" Target="../notesSlides/notesSlide25.xml"/>
</Relationships>
</file>

<file path=ppt/slides/_rels/slide26.xml.rels><?xml version="1.0" encoding="UTF-8"?>
<Relationships xmlns="http://schemas.openxmlformats.org/package/2006/relationships"><Relationship Id="rId1" Type="http://schemas.openxmlformats.org/officeDocument/2006/relationships/image" Target="../media/image26.jpeg"/><Relationship Id="rId2" Type="http://schemas.openxmlformats.org/officeDocument/2006/relationships/slideLayout" Target="../slideLayouts/slideLayout1.xml"/><Relationship Id="rId3" Type="http://schemas.openxmlformats.org/officeDocument/2006/relationships/notesSlide" Target="../notesSlides/notesSlide26.xml"/>
</Relationships>
</file>

<file path=ppt/slides/_rels/slide27.xml.rels><?xml version="1.0" encoding="UTF-8"?>
<Relationships xmlns="http://schemas.openxmlformats.org/package/2006/relationships"><Relationship Id="rId1" Type="http://schemas.openxmlformats.org/officeDocument/2006/relationships/image" Target="../media/image27.jpeg"/><Relationship Id="rId2" Type="http://schemas.openxmlformats.org/officeDocument/2006/relationships/slideLayout" Target="../slideLayouts/slideLayout1.xml"/><Relationship Id="rId3" Type="http://schemas.openxmlformats.org/officeDocument/2006/relationships/notesSlide" Target="../notesSlides/notesSlide27.xml"/>
</Relationships>
</file>

<file path=ppt/slides/_rels/slide28.xml.rels><?xml version="1.0" encoding="UTF-8"?>
<Relationships xmlns="http://schemas.openxmlformats.org/package/2006/relationships"><Relationship Id="rId1" Type="http://schemas.openxmlformats.org/officeDocument/2006/relationships/image" Target="../media/image28.jpeg"/><Relationship Id="rId2" Type="http://schemas.openxmlformats.org/officeDocument/2006/relationships/slideLayout" Target="../slideLayouts/slideLayout1.xml"/><Relationship Id="rId3" Type="http://schemas.openxmlformats.org/officeDocument/2006/relationships/notesSlide" Target="../notesSlides/notesSlide28.xml"/>
</Relationships>
</file>

<file path=ppt/slides/_rels/slide29.xml.rels><?xml version="1.0" encoding="UTF-8"?>
<Relationships xmlns="http://schemas.openxmlformats.org/package/2006/relationships"><Relationship Id="rId1" Type="http://schemas.openxmlformats.org/officeDocument/2006/relationships/image" Target="../media/image29.jpeg"/><Relationship Id="rId2" Type="http://schemas.openxmlformats.org/officeDocument/2006/relationships/slideLayout" Target="../slideLayouts/slideLayout1.xml"/><Relationship Id="rId3" Type="http://schemas.openxmlformats.org/officeDocument/2006/relationships/notesSlide" Target="../notesSlides/notesSlide29.xml"/>
</Relationships>
</file>

<file path=ppt/slides/_rels/slide30.xml.rels><?xml version="1.0" encoding="UTF-8"?>
<Relationships xmlns="http://schemas.openxmlformats.org/package/2006/relationships"><Relationship Id="rId1" Type="http://schemas.openxmlformats.org/officeDocument/2006/relationships/image" Target="../media/image30.jpeg"/><Relationship Id="rId2" Type="http://schemas.openxmlformats.org/officeDocument/2006/relationships/slideLayout" Target="../slideLayouts/slideLayout1.xml"/><Relationship Id="rId3" Type="http://schemas.openxmlformats.org/officeDocument/2006/relationships/notesSlide" Target="../notesSlides/notesSlide30.xml"/>
</Relationships>
</file>

<file path=ppt/slides/_rels/slide31.xml.rels><?xml version="1.0" encoding="UTF-8"?>
<Relationships xmlns="http://schemas.openxmlformats.org/package/2006/relationships"><Relationship Id="rId1" Type="http://schemas.openxmlformats.org/officeDocument/2006/relationships/image" Target="../media/image31.jpeg"/><Relationship Id="rId2" Type="http://schemas.openxmlformats.org/officeDocument/2006/relationships/slideLayout" Target="../slideLayouts/slideLayout1.xml"/><Relationship Id="rId3" Type="http://schemas.openxmlformats.org/officeDocument/2006/relationships/notesSlide" Target="../notesSlides/notesSlide31.xml"/>
</Relationships>
</file>

<file path=ppt/slides/_rels/slide32.xml.rels><?xml version="1.0" encoding="UTF-8"?>
<Relationships xmlns="http://schemas.openxmlformats.org/package/2006/relationships"><Relationship Id="rId1" Type="http://schemas.openxmlformats.org/officeDocument/2006/relationships/image" Target="../media/image32.jpeg"/><Relationship Id="rId2" Type="http://schemas.openxmlformats.org/officeDocument/2006/relationships/slideLayout" Target="../slideLayouts/slideLayout1.xml"/><Relationship Id="rId3" Type="http://schemas.openxmlformats.org/officeDocument/2006/relationships/notesSlide" Target="../notesSlides/notesSlide32.xml"/>
</Relationships>
</file>

<file path=ppt/slides/_rels/slide33.xml.rels><?xml version="1.0" encoding="UTF-8"?>
<Relationships xmlns="http://schemas.openxmlformats.org/package/2006/relationships"><Relationship Id="rId1" Type="http://schemas.openxmlformats.org/officeDocument/2006/relationships/image" Target="../media/image33.jpeg"/><Relationship Id="rId2" Type="http://schemas.openxmlformats.org/officeDocument/2006/relationships/slideLayout" Target="../slideLayouts/slideLayout1.xml"/><Relationship Id="rId3" Type="http://schemas.openxmlformats.org/officeDocument/2006/relationships/notesSlide" Target="../notesSlides/notesSlide33.xml"/>
</Relationships>
</file>

<file path=ppt/slides/_rels/slide34.xml.rels><?xml version="1.0" encoding="UTF-8"?>
<Relationships xmlns="http://schemas.openxmlformats.org/package/2006/relationships"><Relationship Id="rId1" Type="http://schemas.openxmlformats.org/officeDocument/2006/relationships/image" Target="../media/image34.jpeg"/><Relationship Id="rId2" Type="http://schemas.openxmlformats.org/officeDocument/2006/relationships/slideLayout" Target="../slideLayouts/slideLayout1.xml"/><Relationship Id="rId3" Type="http://schemas.openxmlformats.org/officeDocument/2006/relationships/notesSlide" Target="../notesSlides/notesSlide34.xml"/>
</Relationships>
</file>

<file path=ppt/slides/_rels/slide35.xml.rels><?xml version="1.0" encoding="UTF-8"?>
<Relationships xmlns="http://schemas.openxmlformats.org/package/2006/relationships"><Relationship Id="rId1" Type="http://schemas.openxmlformats.org/officeDocument/2006/relationships/image" Target="../media/image35.jpeg"/><Relationship Id="rId2" Type="http://schemas.openxmlformats.org/officeDocument/2006/relationships/slideLayout" Target="../slideLayouts/slideLayout1.xml"/><Relationship Id="rId3" Type="http://schemas.openxmlformats.org/officeDocument/2006/relationships/notesSlide" Target="../notesSlides/notesSlide35.xml"/>
</Relationships>
</file>

<file path=ppt/slides/_rels/slide36.xml.rels><?xml version="1.0" encoding="UTF-8"?>
<Relationships xmlns="http://schemas.openxmlformats.org/package/2006/relationships"><Relationship Id="rId1" Type="http://schemas.openxmlformats.org/officeDocument/2006/relationships/image" Target="../media/image36.jpeg"/><Relationship Id="rId2" Type="http://schemas.openxmlformats.org/officeDocument/2006/relationships/slideLayout" Target="../slideLayouts/slideLayout1.xml"/><Relationship Id="rId3" Type="http://schemas.openxmlformats.org/officeDocument/2006/relationships/notesSlide" Target="../notesSlides/notesSlide36.xml"/>
</Relationships>
</file>

<file path=ppt/slides/_rels/slide37.xml.rels><?xml version="1.0" encoding="UTF-8"?>
<Relationships xmlns="http://schemas.openxmlformats.org/package/2006/relationships"><Relationship Id="rId1" Type="http://schemas.openxmlformats.org/officeDocument/2006/relationships/image" Target="../media/image37.jpeg"/><Relationship Id="rId2" Type="http://schemas.openxmlformats.org/officeDocument/2006/relationships/slideLayout" Target="../slideLayouts/slideLayout1.xml"/><Relationship Id="rId3" Type="http://schemas.openxmlformats.org/officeDocument/2006/relationships/notesSlide" Target="../notesSlides/notesSlide37.xml"/>
</Relationships>
</file>

<file path=ppt/slides/_rels/slide38.xml.rels><?xml version="1.0" encoding="UTF-8"?>
<Relationships xmlns="http://schemas.openxmlformats.org/package/2006/relationships"><Relationship Id="rId1" Type="http://schemas.openxmlformats.org/officeDocument/2006/relationships/image" Target="../media/image38.jpeg"/><Relationship Id="rId2" Type="http://schemas.openxmlformats.org/officeDocument/2006/relationships/slideLayout" Target="../slideLayouts/slideLayout1.xml"/><Relationship Id="rId3" Type="http://schemas.openxmlformats.org/officeDocument/2006/relationships/notesSlide" Target="../notesSlides/notesSlide38.xml"/>
</Relationships>
</file>

<file path=ppt/slides/_rels/slide39.xml.rels><?xml version="1.0" encoding="UTF-8"?>
<Relationships xmlns="http://schemas.openxmlformats.org/package/2006/relationships"><Relationship Id="rId1" Type="http://schemas.openxmlformats.org/officeDocument/2006/relationships/image" Target="../media/image39.jpeg"/><Relationship Id="rId2" Type="http://schemas.openxmlformats.org/officeDocument/2006/relationships/slideLayout" Target="../slideLayouts/slideLayout1.xml"/><Relationship Id="rId3" Type="http://schemas.openxmlformats.org/officeDocument/2006/relationships/notesSlide" Target="../notesSlides/notesSlide39.xml"/>
</Relationships>
</file>

<file path=ppt/slides/_rels/slide40.xml.rels><?xml version="1.0" encoding="UTF-8"?>
<Relationships xmlns="http://schemas.openxmlformats.org/package/2006/relationships"><Relationship Id="rId1" Type="http://schemas.openxmlformats.org/officeDocument/2006/relationships/image" Target="../media/image40.jpeg"/><Relationship Id="rId2" Type="http://schemas.openxmlformats.org/officeDocument/2006/relationships/slideLayout" Target="../slideLayouts/slideLayout1.xml"/><Relationship Id="rId3" Type="http://schemas.openxmlformats.org/officeDocument/2006/relationships/notesSlide" Target="../notesSlides/notesSlide40.xml"/>
</Relationships>
</file>

<file path=ppt/slides/_rels/slide41.xml.rels><?xml version="1.0" encoding="UTF-8"?>
<Relationships xmlns="http://schemas.openxmlformats.org/package/2006/relationships"><Relationship Id="rId1" Type="http://schemas.openxmlformats.org/officeDocument/2006/relationships/image" Target="../media/image41.jpeg"/><Relationship Id="rId2" Type="http://schemas.openxmlformats.org/officeDocument/2006/relationships/slideLayout" Target="../slideLayouts/slideLayout1.xml"/><Relationship Id="rId3" Type="http://schemas.openxmlformats.org/officeDocument/2006/relationships/notesSlide" Target="../notesSlides/notesSlide41.xml"/>
</Relationships>
</file>

<file path=ppt/slides/_rels/slide42.xml.rels><?xml version="1.0" encoding="UTF-8"?>
<Relationships xmlns="http://schemas.openxmlformats.org/package/2006/relationships"><Relationship Id="rId1" Type="http://schemas.openxmlformats.org/officeDocument/2006/relationships/image" Target="../media/image42.jpeg"/><Relationship Id="rId2" Type="http://schemas.openxmlformats.org/officeDocument/2006/relationships/slideLayout" Target="../slideLayouts/slideLayout1.xml"/><Relationship Id="rId3" Type="http://schemas.openxmlformats.org/officeDocument/2006/relationships/notesSlide" Target="../notesSlides/notesSlide42.xml"/>
</Relationships>
</file>

<file path=ppt/slides/_rels/slide43.xml.rels><?xml version="1.0" encoding="UTF-8"?>
<Relationships xmlns="http://schemas.openxmlformats.org/package/2006/relationships"><Relationship Id="rId1" Type="http://schemas.openxmlformats.org/officeDocument/2006/relationships/image" Target="../media/image43.jpeg"/><Relationship Id="rId2" Type="http://schemas.openxmlformats.org/officeDocument/2006/relationships/slideLayout" Target="../slideLayouts/slideLayout1.xml"/><Relationship Id="rId3" Type="http://schemas.openxmlformats.org/officeDocument/2006/relationships/notesSlide" Target="../notesSlides/notesSlide43.xml"/>
</Relationships>
</file>

<file path=ppt/slides/_rels/slide44.xml.rels><?xml version="1.0" encoding="UTF-8"?>
<Relationships xmlns="http://schemas.openxmlformats.org/package/2006/relationships"><Relationship Id="rId1" Type="http://schemas.openxmlformats.org/officeDocument/2006/relationships/image" Target="../media/image44.jpeg"/><Relationship Id="rId2" Type="http://schemas.openxmlformats.org/officeDocument/2006/relationships/slideLayout" Target="../slideLayouts/slideLayout1.xml"/><Relationship Id="rId3" Type="http://schemas.openxmlformats.org/officeDocument/2006/relationships/notesSlide" Target="../notesSlides/notesSlide44.xml"/>
</Relationships>
</file>

<file path=ppt/slides/_rels/slide45.xml.rels><?xml version="1.0" encoding="UTF-8"?>
<Relationships xmlns="http://schemas.openxmlformats.org/package/2006/relationships"><Relationship Id="rId1" Type="http://schemas.openxmlformats.org/officeDocument/2006/relationships/image" Target="../media/image45.jpeg"/><Relationship Id="rId2" Type="http://schemas.openxmlformats.org/officeDocument/2006/relationships/slideLayout" Target="../slideLayouts/slideLayout1.xml"/><Relationship Id="rId3" Type="http://schemas.openxmlformats.org/officeDocument/2006/relationships/notesSlide" Target="../notesSlides/notesSlide45.xml"/>
</Relationships>
</file>

<file path=ppt/slides/_rels/slide46.xml.rels><?xml version="1.0" encoding="UTF-8"?>
<Relationships xmlns="http://schemas.openxmlformats.org/package/2006/relationships"><Relationship Id="rId1" Type="http://schemas.openxmlformats.org/officeDocument/2006/relationships/image" Target="../media/image46.jpeg"/><Relationship Id="rId2" Type="http://schemas.openxmlformats.org/officeDocument/2006/relationships/slideLayout" Target="../slideLayouts/slideLayout1.xml"/><Relationship Id="rId3" Type="http://schemas.openxmlformats.org/officeDocument/2006/relationships/notesSlide" Target="../notesSlides/notesSlide46.xml"/>
</Relationships>
</file>

<file path=ppt/slides/_rels/slide47.xml.rels><?xml version="1.0" encoding="UTF-8"?>
<Relationships xmlns="http://schemas.openxmlformats.org/package/2006/relationships"><Relationship Id="rId1" Type="http://schemas.openxmlformats.org/officeDocument/2006/relationships/image" Target="../media/image47.jpeg"/><Relationship Id="rId2" Type="http://schemas.openxmlformats.org/officeDocument/2006/relationships/slideLayout" Target="../slideLayouts/slideLayout1.xml"/><Relationship Id="rId3" Type="http://schemas.openxmlformats.org/officeDocument/2006/relationships/notesSlide" Target="../notesSlides/notesSlide47.xml"/>
</Relationships>
</file>

<file path=ppt/slides/_rels/slide48.xml.rels><?xml version="1.0" encoding="UTF-8"?>
<Relationships xmlns="http://schemas.openxmlformats.org/package/2006/relationships"><Relationship Id="rId1" Type="http://schemas.openxmlformats.org/officeDocument/2006/relationships/image" Target="../media/image48.jpeg"/><Relationship Id="rId2" Type="http://schemas.openxmlformats.org/officeDocument/2006/relationships/slideLayout" Target="../slideLayouts/slideLayout1.xml"/><Relationship Id="rId3" Type="http://schemas.openxmlformats.org/officeDocument/2006/relationships/notesSlide" Target="../notesSlides/notesSlide48.xml"/>
</Relationships>
</file>

<file path=ppt/slides/_rels/slide49.xml.rels><?xml version="1.0" encoding="UTF-8"?>
<Relationships xmlns="http://schemas.openxmlformats.org/package/2006/relationships"><Relationship Id="rId1" Type="http://schemas.openxmlformats.org/officeDocument/2006/relationships/image" Target="../media/image49.jpeg"/><Relationship Id="rId2" Type="http://schemas.openxmlformats.org/officeDocument/2006/relationships/slideLayout" Target="../slideLayouts/slideLayout1.xml"/><Relationship Id="rId3" Type="http://schemas.openxmlformats.org/officeDocument/2006/relationships/notesSlide" Target="../notesSlides/notesSlide49.xml"/>
</Relationships>
</file>

<file path=ppt/slides/_rels/slide50.xml.rels><?xml version="1.0" encoding="UTF-8"?>
<Relationships xmlns="http://schemas.openxmlformats.org/package/2006/relationships"><Relationship Id="rId1" Type="http://schemas.openxmlformats.org/officeDocument/2006/relationships/image" Target="../media/image50.jpeg"/><Relationship Id="rId2" Type="http://schemas.openxmlformats.org/officeDocument/2006/relationships/slideLayout" Target="../slideLayouts/slideLayout1.xml"/><Relationship Id="rId3" Type="http://schemas.openxmlformats.org/officeDocument/2006/relationships/notesSlide" Target="../notesSlides/notesSlide50.xml"/>
</Relationships>
</file>

<file path=ppt/slides/_rels/slide51.xml.rels><?xml version="1.0" encoding="UTF-8"?>
<Relationships xmlns="http://schemas.openxmlformats.org/package/2006/relationships"><Relationship Id="rId1" Type="http://schemas.openxmlformats.org/officeDocument/2006/relationships/image" Target="../media/image51.jpeg"/><Relationship Id="rId2" Type="http://schemas.openxmlformats.org/officeDocument/2006/relationships/slideLayout" Target="../slideLayouts/slideLayout1.xml"/><Relationship Id="rId3" Type="http://schemas.openxmlformats.org/officeDocument/2006/relationships/notesSlide" Target="../notesSlides/notesSlide51.xml"/>
</Relationships>
</file>

<file path=ppt/slides/_rels/slide52.xml.rels><?xml version="1.0" encoding="UTF-8"?>
<Relationships xmlns="http://schemas.openxmlformats.org/package/2006/relationships"><Relationship Id="rId1" Type="http://schemas.openxmlformats.org/officeDocument/2006/relationships/image" Target="../media/image52.jpeg"/><Relationship Id="rId2" Type="http://schemas.openxmlformats.org/officeDocument/2006/relationships/slideLayout" Target="../slideLayouts/slideLayout1.xml"/><Relationship Id="rId3" Type="http://schemas.openxmlformats.org/officeDocument/2006/relationships/notesSlide" Target="../notesSlides/notesSlide52.xml"/>
</Relationships>
</file>

<file path=ppt/slides/_rels/slide53.xml.rels><?xml version="1.0" encoding="UTF-8"?>
<Relationships xmlns="http://schemas.openxmlformats.org/package/2006/relationships"><Relationship Id="rId1" Type="http://schemas.openxmlformats.org/officeDocument/2006/relationships/image" Target="../media/image53.jpeg"/><Relationship Id="rId2" Type="http://schemas.openxmlformats.org/officeDocument/2006/relationships/slideLayout" Target="../slideLayouts/slideLayout1.xml"/><Relationship Id="rId3" Type="http://schemas.openxmlformats.org/officeDocument/2006/relationships/notesSlide" Target="../notesSlides/notesSlide53.xml"/>
</Relationships>
</file>

<file path=ppt/slides/_rels/slide54.xml.rels><?xml version="1.0" encoding="UTF-8"?>
<Relationships xmlns="http://schemas.openxmlformats.org/package/2006/relationships"><Relationship Id="rId1" Type="http://schemas.openxmlformats.org/officeDocument/2006/relationships/image" Target="../media/image54.jpeg"/><Relationship Id="rId2" Type="http://schemas.openxmlformats.org/officeDocument/2006/relationships/slideLayout" Target="../slideLayouts/slideLayout1.xml"/><Relationship Id="rId3" Type="http://schemas.openxmlformats.org/officeDocument/2006/relationships/notesSlide" Target="../notesSlides/notesSlide54.xml"/>
</Relationships>
</file>

<file path=ppt/slides/_rels/slide55.xml.rels><?xml version="1.0" encoding="UTF-8"?>
<Relationships xmlns="http://schemas.openxmlformats.org/package/2006/relationships"><Relationship Id="rId1" Type="http://schemas.openxmlformats.org/officeDocument/2006/relationships/image" Target="../media/image55.jpeg"/><Relationship Id="rId2" Type="http://schemas.openxmlformats.org/officeDocument/2006/relationships/slideLayout" Target="../slideLayouts/slideLayout1.xml"/><Relationship Id="rId3" Type="http://schemas.openxmlformats.org/officeDocument/2006/relationships/notesSlide" Target="../notesSlides/notesSlide55.xml"/>
</Relationships>
</file>

<file path=ppt/slides/_rels/slide56.xml.rels><?xml version="1.0" encoding="UTF-8"?>
<Relationships xmlns="http://schemas.openxmlformats.org/package/2006/relationships"><Relationship Id="rId1" Type="http://schemas.openxmlformats.org/officeDocument/2006/relationships/image" Target="../media/image56.jpeg"/><Relationship Id="rId2" Type="http://schemas.openxmlformats.org/officeDocument/2006/relationships/slideLayout" Target="../slideLayouts/slideLayout1.xml"/><Relationship Id="rId3" Type="http://schemas.openxmlformats.org/officeDocument/2006/relationships/notesSlide" Target="../notesSlides/notesSlide56.xml"/>
</Relationships>
</file>

<file path=ppt/slides/_rels/slide57.xml.rels><?xml version="1.0" encoding="UTF-8"?>
<Relationships xmlns="http://schemas.openxmlformats.org/package/2006/relationships"><Relationship Id="rId1" Type="http://schemas.openxmlformats.org/officeDocument/2006/relationships/image" Target="../media/image57.jpeg"/><Relationship Id="rId2" Type="http://schemas.openxmlformats.org/officeDocument/2006/relationships/image" Target="../media/image58.jpeg"/><Relationship Id="rId3" Type="http://schemas.openxmlformats.org/officeDocument/2006/relationships/slideLayout" Target="../slideLayouts/slideLayout1.xml"/><Relationship Id="rId4" Type="http://schemas.openxmlformats.org/officeDocument/2006/relationships/notesSlide" Target="../notesSlides/notesSlide57.xml"/>
</Relationships>
</file>

<file path=ppt/slides/_rels/slide58.xml.rels><?xml version="1.0" encoding="UTF-8"?>
<Relationships xmlns="http://schemas.openxmlformats.org/package/2006/relationships"><Relationship Id="rId1" Type="http://schemas.openxmlformats.org/officeDocument/2006/relationships/image" Target="../media/image59.jpeg"/><Relationship Id="rId2" Type="http://schemas.openxmlformats.org/officeDocument/2006/relationships/slideLayout" Target="../slideLayouts/slideLayout1.xml"/><Relationship Id="rId3" Type="http://schemas.openxmlformats.org/officeDocument/2006/relationships/notesSlide" Target="../notesSlides/notesSlide58.xml"/>
</Relationships>
</file>

<file path=ppt/slides/_rels/slide59.xml.rels><?xml version="1.0" encoding="UTF-8"?>
<Relationships xmlns="http://schemas.openxmlformats.org/package/2006/relationships"><Relationship Id="rId1" Type="http://schemas.openxmlformats.org/officeDocument/2006/relationships/image" Target="../media/image60.jpeg"/><Relationship Id="rId2" Type="http://schemas.openxmlformats.org/officeDocument/2006/relationships/slideLayout" Target="../slideLayouts/slideLayout1.xml"/><Relationship Id="rId3" Type="http://schemas.openxmlformats.org/officeDocument/2006/relationships/notesSlide" Target="../notesSlides/notesSlide59.xml"/>
</Relationships>
</file>

<file path=ppt/slides/_rels/slide60.xml.rels><?xml version="1.0" encoding="UTF-8"?>
<Relationships xmlns="http://schemas.openxmlformats.org/package/2006/relationships"><Relationship Id="rId1" Type="http://schemas.openxmlformats.org/officeDocument/2006/relationships/image" Target="../media/image61.jpeg"/><Relationship Id="rId2" Type="http://schemas.openxmlformats.org/officeDocument/2006/relationships/slideLayout" Target="../slideLayouts/slideLayout1.xml"/><Relationship Id="rId3" Type="http://schemas.openxmlformats.org/officeDocument/2006/relationships/notesSlide" Target="../notesSlides/notesSlide60.xml"/>
</Relationships>
</file>

<file path=ppt/slides/_rels/slide61.xml.rels><?xml version="1.0" encoding="UTF-8"?>
<Relationships xmlns="http://schemas.openxmlformats.org/package/2006/relationships"><Relationship Id="rId1" Type="http://schemas.openxmlformats.org/officeDocument/2006/relationships/image" Target="../media/image62.jpeg"/><Relationship Id="rId2" Type="http://schemas.openxmlformats.org/officeDocument/2006/relationships/slideLayout" Target="../slideLayouts/slideLayout1.xml"/><Relationship Id="rId3" Type="http://schemas.openxmlformats.org/officeDocument/2006/relationships/notesSlide" Target="../notesSlides/notesSlide61.xml"/>
</Relationships>
</file>

<file path=ppt/slides/_rels/slide62.xml.rels><?xml version="1.0" encoding="UTF-8"?>
<Relationships xmlns="http://schemas.openxmlformats.org/package/2006/relationships"><Relationship Id="rId1" Type="http://schemas.openxmlformats.org/officeDocument/2006/relationships/image" Target="../media/image63.jpeg"/><Relationship Id="rId2" Type="http://schemas.openxmlformats.org/officeDocument/2006/relationships/slideLayout" Target="../slideLayouts/slideLayout1.xml"/><Relationship Id="rId3" Type="http://schemas.openxmlformats.org/officeDocument/2006/relationships/notesSlide" Target="../notesSlides/notesSlide62.xml"/>
</Relationships>
</file>

<file path=ppt/slides/_rels/slide63.xml.rels><?xml version="1.0" encoding="UTF-8"?>
<Relationships xmlns="http://schemas.openxmlformats.org/package/2006/relationships"><Relationship Id="rId1" Type="http://schemas.openxmlformats.org/officeDocument/2006/relationships/image" Target="../media/image64.jpeg"/><Relationship Id="rId2" Type="http://schemas.openxmlformats.org/officeDocument/2006/relationships/slideLayout" Target="../slideLayouts/slideLayout1.xml"/><Relationship Id="rId3" Type="http://schemas.openxmlformats.org/officeDocument/2006/relationships/notesSlide" Target="../notesSlides/notesSlide63.xml"/>
</Relationships>
</file>

<file path=ppt/slides/_rels/slide64.xml.rels><?xml version="1.0" encoding="UTF-8"?>
<Relationships xmlns="http://schemas.openxmlformats.org/package/2006/relationships"><Relationship Id="rId1" Type="http://schemas.openxmlformats.org/officeDocument/2006/relationships/image" Target="../media/image65.jpeg"/><Relationship Id="rId2" Type="http://schemas.openxmlformats.org/officeDocument/2006/relationships/slideLayout" Target="../slideLayouts/slideLayout1.xml"/><Relationship Id="rId3" Type="http://schemas.openxmlformats.org/officeDocument/2006/relationships/notesSlide" Target="../notesSlides/notesSlide64.xml"/>
</Relationships>
</file>

<file path=ppt/slides/_rels/slide65.xml.rels><?xml version="1.0" encoding="UTF-8"?>
<Relationships xmlns="http://schemas.openxmlformats.org/package/2006/relationships"><Relationship Id="rId1" Type="http://schemas.openxmlformats.org/officeDocument/2006/relationships/image" Target="../media/image66.jpeg"/><Relationship Id="rId2" Type="http://schemas.openxmlformats.org/officeDocument/2006/relationships/slideLayout" Target="../slideLayouts/slideLayout1.xml"/><Relationship Id="rId3" Type="http://schemas.openxmlformats.org/officeDocument/2006/relationships/notesSlide" Target="../notesSlides/notesSlide65.xml"/>
</Relationships>
</file>

<file path=ppt/slides/_rels/slide66.xml.rels><?xml version="1.0" encoding="UTF-8"?>
<Relationships xmlns="http://schemas.openxmlformats.org/package/2006/relationships"><Relationship Id="rId1" Type="http://schemas.openxmlformats.org/officeDocument/2006/relationships/image" Target="../media/image67.jpeg"/><Relationship Id="rId2" Type="http://schemas.openxmlformats.org/officeDocument/2006/relationships/slideLayout" Target="../slideLayouts/slideLayout1.xml"/><Relationship Id="rId3" Type="http://schemas.openxmlformats.org/officeDocument/2006/relationships/notesSlide" Target="../notesSlides/notesSlide66.xml"/>
</Relationships>
</file>

<file path=ppt/slides/_rels/slide67.xml.rels><?xml version="1.0" encoding="UTF-8"?>
<Relationships xmlns="http://schemas.openxmlformats.org/package/2006/relationships"><Relationship Id="rId1" Type="http://schemas.openxmlformats.org/officeDocument/2006/relationships/image" Target="../media/image68.jpeg"/><Relationship Id="rId2" Type="http://schemas.openxmlformats.org/officeDocument/2006/relationships/slideLayout" Target="../slideLayouts/slideLayout1.xml"/><Relationship Id="rId3" Type="http://schemas.openxmlformats.org/officeDocument/2006/relationships/notesSlide" Target="../notesSlides/notesSlide67.xml"/>
</Relationships>
</file>

<file path=ppt/slides/_rels/slide68.xml.rels><?xml version="1.0" encoding="UTF-8"?>
<Relationships xmlns="http://schemas.openxmlformats.org/package/2006/relationships"><Relationship Id="rId1" Type="http://schemas.openxmlformats.org/officeDocument/2006/relationships/image" Target="../media/image69.jpeg"/><Relationship Id="rId2" Type="http://schemas.openxmlformats.org/officeDocument/2006/relationships/slideLayout" Target="../slideLayouts/slideLayout1.xml"/><Relationship Id="rId3" Type="http://schemas.openxmlformats.org/officeDocument/2006/relationships/notesSlide" Target="../notesSlides/notesSlide68.xml"/>
</Relationships>
</file>

<file path=ppt/slides/_rels/slide69.xml.rels><?xml version="1.0" encoding="UTF-8"?>
<Relationships xmlns="http://schemas.openxmlformats.org/package/2006/relationships"><Relationship Id="rId1" Type="http://schemas.openxmlformats.org/officeDocument/2006/relationships/image" Target="../media/image70.jpeg"/><Relationship Id="rId2" Type="http://schemas.openxmlformats.org/officeDocument/2006/relationships/slideLayout" Target="../slideLayouts/slideLayout1.xml"/><Relationship Id="rId3" Type="http://schemas.openxmlformats.org/officeDocument/2006/relationships/notesSlide" Target="../notesSlides/notesSlide69.xml"/>
</Relationships>
</file>

<file path=ppt/slides/_rels/slide70.xml.rels><?xml version="1.0" encoding="UTF-8"?>
<Relationships xmlns="http://schemas.openxmlformats.org/package/2006/relationships"><Relationship Id="rId1" Type="http://schemas.openxmlformats.org/officeDocument/2006/relationships/image" Target="../media/image71.jpeg"/><Relationship Id="rId2" Type="http://schemas.openxmlformats.org/officeDocument/2006/relationships/slideLayout" Target="../slideLayouts/slideLayout1.xml"/><Relationship Id="rId3" Type="http://schemas.openxmlformats.org/officeDocument/2006/relationships/notesSlide" Target="../notesSlides/notesSlide70.xml"/>
</Relationships>
</file>

<file path=ppt/slides/_rels/slide71.xml.rels><?xml version="1.0" encoding="UTF-8"?>
<Relationships xmlns="http://schemas.openxmlformats.org/package/2006/relationships"><Relationship Id="rId1" Type="http://schemas.openxmlformats.org/officeDocument/2006/relationships/image" Target="../media/image72.jpeg"/><Relationship Id="rId2" Type="http://schemas.openxmlformats.org/officeDocument/2006/relationships/slideLayout" Target="../slideLayouts/slideLayout1.xml"/><Relationship Id="rId3" Type="http://schemas.openxmlformats.org/officeDocument/2006/relationships/notesSlide" Target="../notesSlides/notesSlide71.xml"/>
</Relationships>
</file>

<file path=ppt/slides/_rels/slide72.xml.rels><?xml version="1.0" encoding="UTF-8"?>
<Relationships xmlns="http://schemas.openxmlformats.org/package/2006/relationships"><Relationship Id="rId1" Type="http://schemas.openxmlformats.org/officeDocument/2006/relationships/image" Target="../media/image73.jpeg"/><Relationship Id="rId2" Type="http://schemas.openxmlformats.org/officeDocument/2006/relationships/slideLayout" Target="../slideLayouts/slideLayout1.xml"/><Relationship Id="rId3" Type="http://schemas.openxmlformats.org/officeDocument/2006/relationships/notesSlide" Target="../notesSlides/notesSlide72.xml"/>
</Relationships>
</file>

<file path=ppt/slides/_rels/slide73.xml.rels><?xml version="1.0" encoding="UTF-8"?>
<Relationships xmlns="http://schemas.openxmlformats.org/package/2006/relationships"><Relationship Id="rId1" Type="http://schemas.openxmlformats.org/officeDocument/2006/relationships/image" Target="../media/image74.jpeg"/><Relationship Id="rId2" Type="http://schemas.openxmlformats.org/officeDocument/2006/relationships/slideLayout" Target="../slideLayouts/slideLayout1.xml"/><Relationship Id="rId3" Type="http://schemas.openxmlformats.org/officeDocument/2006/relationships/notesSlide" Target="../notesSlides/notesSlide73.xml"/>
</Relationships>
</file>

<file path=ppt/slides/_rels/slide74.xml.rels><?xml version="1.0" encoding="UTF-8"?>
<Relationships xmlns="http://schemas.openxmlformats.org/package/2006/relationships"><Relationship Id="rId1" Type="http://schemas.openxmlformats.org/officeDocument/2006/relationships/image" Target="../media/image75.jpeg"/><Relationship Id="rId2" Type="http://schemas.openxmlformats.org/officeDocument/2006/relationships/slideLayout" Target="../slideLayouts/slideLayout1.xml"/><Relationship Id="rId3" Type="http://schemas.openxmlformats.org/officeDocument/2006/relationships/notesSlide" Target="../notesSlides/notesSlide74.xml"/>
</Relationships>
</file>

<file path=ppt/slides/_rels/slide75.xml.rels><?xml version="1.0" encoding="UTF-8"?>
<Relationships xmlns="http://schemas.openxmlformats.org/package/2006/relationships"><Relationship Id="rId1" Type="http://schemas.openxmlformats.org/officeDocument/2006/relationships/image" Target="../media/image76.jpeg"/><Relationship Id="rId2" Type="http://schemas.openxmlformats.org/officeDocument/2006/relationships/slideLayout" Target="../slideLayouts/slideLayout1.xml"/><Relationship Id="rId3" Type="http://schemas.openxmlformats.org/officeDocument/2006/relationships/notesSlide" Target="../notesSlides/notesSlide75.xml"/>
</Relationships>
</file>

<file path=ppt/slides/_rels/slide76.xml.rels><?xml version="1.0" encoding="UTF-8"?>
<Relationships xmlns="http://schemas.openxmlformats.org/package/2006/relationships"><Relationship Id="rId1" Type="http://schemas.openxmlformats.org/officeDocument/2006/relationships/image" Target="../media/image77.jpeg"/><Relationship Id="rId2" Type="http://schemas.openxmlformats.org/officeDocument/2006/relationships/slideLayout" Target="../slideLayouts/slideLayout1.xml"/><Relationship Id="rId3" Type="http://schemas.openxmlformats.org/officeDocument/2006/relationships/notesSlide" Target="../notesSlides/notesSlide76.xml"/>
</Relationships>
</file>

<file path=ppt/slides/_rels/slide77.xml.rels><?xml version="1.0" encoding="UTF-8"?>
<Relationships xmlns="http://schemas.openxmlformats.org/package/2006/relationships"><Relationship Id="rId1" Type="http://schemas.openxmlformats.org/officeDocument/2006/relationships/image" Target="../media/image78.jpeg"/><Relationship Id="rId2" Type="http://schemas.openxmlformats.org/officeDocument/2006/relationships/slideLayout" Target="../slideLayouts/slideLayout1.xml"/><Relationship Id="rId3" Type="http://schemas.openxmlformats.org/officeDocument/2006/relationships/notesSlide" Target="../notesSlides/notesSlide77.xml"/>
</Relationships>
</file>

<file path=ppt/slides/_rels/slide78.xml.rels><?xml version="1.0" encoding="UTF-8"?>
<Relationships xmlns="http://schemas.openxmlformats.org/package/2006/relationships"><Relationship Id="rId1" Type="http://schemas.openxmlformats.org/officeDocument/2006/relationships/image" Target="../media/image79.jpeg"/><Relationship Id="rId2" Type="http://schemas.openxmlformats.org/officeDocument/2006/relationships/slideLayout" Target="../slideLayouts/slideLayout1.xml"/><Relationship Id="rId3" Type="http://schemas.openxmlformats.org/officeDocument/2006/relationships/notesSlide" Target="../notesSlides/notesSlide78.xml"/>
</Relationships>
</file>

<file path=ppt/slides/_rels/slide79.xml.rels><?xml version="1.0" encoding="UTF-8"?>
<Relationships xmlns="http://schemas.openxmlformats.org/package/2006/relationships"><Relationship Id="rId1" Type="http://schemas.openxmlformats.org/officeDocument/2006/relationships/image" Target="../media/image80.jpeg"/><Relationship Id="rId2" Type="http://schemas.openxmlformats.org/officeDocument/2006/relationships/slideLayout" Target="../slideLayouts/slideLayout1.xml"/><Relationship Id="rId3" Type="http://schemas.openxmlformats.org/officeDocument/2006/relationships/notesSlide" Target="../notesSlides/notesSlide79.xml"/>
</Relationships>
</file>

<file path=ppt/slides/_rels/slide80.xml.rels><?xml version="1.0" encoding="UTF-8"?>
<Relationships xmlns="http://schemas.openxmlformats.org/package/2006/relationships"><Relationship Id="rId1" Type="http://schemas.openxmlformats.org/officeDocument/2006/relationships/image" Target="../media/image81.jpeg"/><Relationship Id="rId2" Type="http://schemas.openxmlformats.org/officeDocument/2006/relationships/slideLayout" Target="../slideLayouts/slideLayout1.xml"/><Relationship Id="rId3" Type="http://schemas.openxmlformats.org/officeDocument/2006/relationships/notesSlide" Target="../notesSlides/notesSlide80.xml"/>
</Relationships>
</file>

<file path=ppt/slides/_rels/slide81.xml.rels><?xml version="1.0" encoding="UTF-8"?>
<Relationships xmlns="http://schemas.openxmlformats.org/package/2006/relationships"><Relationship Id="rId1" Type="http://schemas.openxmlformats.org/officeDocument/2006/relationships/image" Target="../media/image82.jpeg"/><Relationship Id="rId2" Type="http://schemas.openxmlformats.org/officeDocument/2006/relationships/slideLayout" Target="../slideLayouts/slideLayout1.xml"/><Relationship Id="rId3" Type="http://schemas.openxmlformats.org/officeDocument/2006/relationships/notesSlide" Target="../notesSlides/notesSlide81.xml"/>
</Relationships>
</file>

<file path=ppt/slides/_rels/slide82.xml.rels><?xml version="1.0" encoding="UTF-8"?>
<Relationships xmlns="http://schemas.openxmlformats.org/package/2006/relationships"><Relationship Id="rId1" Type="http://schemas.openxmlformats.org/officeDocument/2006/relationships/image" Target="../media/image83.jpeg"/><Relationship Id="rId2" Type="http://schemas.openxmlformats.org/officeDocument/2006/relationships/slideLayout" Target="../slideLayouts/slideLayout1.xml"/><Relationship Id="rId3" Type="http://schemas.openxmlformats.org/officeDocument/2006/relationships/notesSlide" Target="../notesSlides/notesSlide82.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47" name="" descr=""/>
          <p:cNvPicPr/>
          <p:nvPr/>
        </p:nvPicPr>
        <p:blipFill>
          <a:blip r:embed="rId1"/>
          <a:stretch/>
        </p:blipFill>
        <p:spPr>
          <a:xfrm>
            <a:off x="0" y="0"/>
            <a:ext cx="10080000" cy="5670000"/>
          </a:xfrm>
          <a:prstGeom prst="rect">
            <a:avLst/>
          </a:prstGeom>
          <a:ln w="0">
            <a:noFill/>
          </a:ln>
        </p:spPr>
      </p:pic>
      <p:sp>
        <p:nvSpPr>
          <p:cNvPr id="48" name="TextShape 1"/>
          <p:cNvSpPr txBox="1"/>
          <p:nvPr/>
        </p:nvSpPr>
        <p:spPr>
          <a:xfrm>
            <a:off x="5943600" y="1511640"/>
            <a:ext cx="3657600" cy="2374560"/>
          </a:xfrm>
          <a:prstGeom prst="rect">
            <a:avLst/>
          </a:prstGeom>
          <a:noFill/>
          <a:ln w="0">
            <a:noFill/>
          </a:ln>
        </p:spPr>
        <p:txBody>
          <a:bodyPr lIns="90000" rIns="90000" tIns="45000" bIns="45000">
            <a:noAutofit/>
          </a:bodyPr>
          <a:p>
            <a:pPr algn="ctr"/>
            <a:r>
              <a:rPr b="0" lang="en-US" sz="4000" spc="-1" strike="noStrike">
                <a:latin typeface="ITC Souvenir Demi"/>
                <a:ea typeface="ITC Souvenir Demi"/>
              </a:rPr>
              <a:t>How to Avoid the Mark of the Beast</a:t>
            </a:r>
            <a:endParaRPr b="0" lang="en-US" sz="40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49" name="" descr=""/>
          <p:cNvPicPr/>
          <p:nvPr/>
        </p:nvPicPr>
        <p:blipFill>
          <a:blip r:embed="rId1"/>
          <a:stretch/>
        </p:blipFill>
        <p:spPr>
          <a:xfrm>
            <a:off x="0" y="14760"/>
            <a:ext cx="10080000" cy="5640480"/>
          </a:xfrm>
          <a:prstGeom prst="rect">
            <a:avLst/>
          </a:prstGeom>
          <a:ln w="0">
            <a:noFill/>
          </a:ln>
        </p:spPr>
      </p:pic>
      <p:sp>
        <p:nvSpPr>
          <p:cNvPr id="50" name="TextShape 1"/>
          <p:cNvSpPr txBox="1"/>
          <p:nvPr/>
        </p:nvSpPr>
        <p:spPr>
          <a:xfrm>
            <a:off x="5967000" y="5198040"/>
            <a:ext cx="43434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14:6,7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1" name="" descr=""/>
          <p:cNvPicPr/>
          <p:nvPr/>
        </p:nvPicPr>
        <p:blipFill>
          <a:blip r:embed="rId1"/>
          <a:stretch/>
        </p:blipFill>
        <p:spPr>
          <a:xfrm>
            <a:off x="-360" y="14400"/>
            <a:ext cx="10079640" cy="5669640"/>
          </a:xfrm>
          <a:prstGeom prst="rect">
            <a:avLst/>
          </a:prstGeom>
          <a:ln w="0">
            <a:noFill/>
          </a:ln>
        </p:spPr>
      </p:pic>
      <p:sp>
        <p:nvSpPr>
          <p:cNvPr id="52"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14:6,7</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a:t>
            </a:r>
            <a:r>
              <a:rPr b="0" lang="en-US" sz="3000" spc="-1" strike="noStrike">
                <a:solidFill>
                  <a:srgbClr val="3465a4"/>
                </a:solidFill>
                <a:latin typeface="Raleway"/>
                <a:ea typeface="Raleway"/>
              </a:rPr>
              <a:t>hen I saw another angel flying in the midst of heaven, having the everlasting gospel to preach to those who dwell on the earth—to every nation, tribe, tongue, and people— (7) saying with a loud voice, “Fear God and give glory to Him, for the hour of His judgment has come; and _______ Him who ____ heaven and earth, the sea and springs of water.”</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3" name="" descr=""/>
          <p:cNvPicPr/>
          <p:nvPr/>
        </p:nvPicPr>
        <p:blipFill>
          <a:blip r:embed="rId1"/>
          <a:stretch/>
        </p:blipFill>
        <p:spPr>
          <a:xfrm>
            <a:off x="0" y="360"/>
            <a:ext cx="10079640" cy="5669640"/>
          </a:xfrm>
          <a:prstGeom prst="rect">
            <a:avLst/>
          </a:prstGeom>
          <a:ln w="0">
            <a:noFill/>
          </a:ln>
        </p:spPr>
      </p:pic>
      <p:sp>
        <p:nvSpPr>
          <p:cNvPr id="54" name="TextShape 1"/>
          <p:cNvSpPr txBox="1"/>
          <p:nvPr/>
        </p:nvSpPr>
        <p:spPr>
          <a:xfrm>
            <a:off x="6435360" y="5198040"/>
            <a:ext cx="43434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Genesis 4:3-5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5" name="" descr=""/>
          <p:cNvPicPr/>
          <p:nvPr/>
        </p:nvPicPr>
        <p:blipFill>
          <a:blip r:embed="rId1"/>
          <a:stretch/>
        </p:blipFill>
        <p:spPr>
          <a:xfrm>
            <a:off x="-360" y="14400"/>
            <a:ext cx="10079640" cy="5669640"/>
          </a:xfrm>
          <a:prstGeom prst="rect">
            <a:avLst/>
          </a:prstGeom>
          <a:ln w="0">
            <a:noFill/>
          </a:ln>
        </p:spPr>
      </p:pic>
      <p:sp>
        <p:nvSpPr>
          <p:cNvPr id="56" name="TextShape 1"/>
          <p:cNvSpPr txBox="1"/>
          <p:nvPr/>
        </p:nvSpPr>
        <p:spPr>
          <a:xfrm>
            <a:off x="231120" y="123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Genesis 4:3-5</a:t>
            </a:r>
            <a:endParaRPr b="0" lang="en-US" sz="5400" spc="-1" strike="noStrike">
              <a:latin typeface="Arial"/>
            </a:endParaRPr>
          </a:p>
          <a:p>
            <a:pPr>
              <a:lnSpc>
                <a:spcPct val="100000"/>
              </a:lnSpc>
            </a:pPr>
            <a:r>
              <a:rPr b="0" lang="en-US" sz="2900" spc="-1" strike="noStrike">
                <a:solidFill>
                  <a:srgbClr val="3465a4"/>
                </a:solidFill>
                <a:latin typeface="Raleway"/>
                <a:ea typeface="Raleway"/>
              </a:rPr>
              <a:t>  </a:t>
            </a:r>
            <a:r>
              <a:rPr b="0" lang="en-US" sz="3000" spc="-1" strike="noStrike">
                <a:solidFill>
                  <a:srgbClr val="3465a4"/>
                </a:solidFill>
                <a:latin typeface="Raleway"/>
                <a:ea typeface="Raleway"/>
              </a:rPr>
              <a:t>And in the process of time it came to pass that Cain brought an offering of the _____ of the _____ to the Lord. (4) Abel also brought of the _________ of his _____ and of their fat. And the Lord respected Abel and his offering, (5) but He did not respect Cain and his offering. And Cain was very angry, and his countenance fell.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7" name="" descr=""/>
          <p:cNvPicPr/>
          <p:nvPr/>
        </p:nvPicPr>
        <p:blipFill>
          <a:blip r:embed="rId1"/>
          <a:stretch/>
        </p:blipFill>
        <p:spPr>
          <a:xfrm>
            <a:off x="0" y="-12240"/>
            <a:ext cx="10080000" cy="5739480"/>
          </a:xfrm>
          <a:prstGeom prst="rect">
            <a:avLst/>
          </a:prstGeom>
          <a:ln w="0">
            <a:noFill/>
          </a:ln>
        </p:spPr>
      </p:pic>
      <p:sp>
        <p:nvSpPr>
          <p:cNvPr id="58" name="TextShape 1"/>
          <p:cNvSpPr txBox="1"/>
          <p:nvPr/>
        </p:nvSpPr>
        <p:spPr>
          <a:xfrm>
            <a:off x="0" y="8640"/>
            <a:ext cx="43434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Genesis 4:6,7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9" name="" descr=""/>
          <p:cNvPicPr/>
          <p:nvPr/>
        </p:nvPicPr>
        <p:blipFill>
          <a:blip r:embed="rId1"/>
          <a:stretch/>
        </p:blipFill>
        <p:spPr>
          <a:xfrm>
            <a:off x="-360" y="14400"/>
            <a:ext cx="10079640" cy="5669640"/>
          </a:xfrm>
          <a:prstGeom prst="rect">
            <a:avLst/>
          </a:prstGeom>
          <a:ln w="0">
            <a:noFill/>
          </a:ln>
        </p:spPr>
      </p:pic>
      <p:sp>
        <p:nvSpPr>
          <p:cNvPr id="60" name="TextShape 1"/>
          <p:cNvSpPr txBox="1"/>
          <p:nvPr/>
        </p:nvSpPr>
        <p:spPr>
          <a:xfrm>
            <a:off x="231120" y="123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Genesis 4:6,7</a:t>
            </a:r>
            <a:endParaRPr b="0" lang="en-US" sz="5400" spc="-1" strike="noStrike">
              <a:latin typeface="Arial"/>
            </a:endParaRPr>
          </a:p>
          <a:p>
            <a:pPr>
              <a:lnSpc>
                <a:spcPct val="100000"/>
              </a:lnSpc>
            </a:pPr>
            <a:r>
              <a:rPr b="0" lang="en-US" sz="2900" spc="-1" strike="noStrike">
                <a:solidFill>
                  <a:srgbClr val="3465a4"/>
                </a:solidFill>
                <a:latin typeface="Raleway"/>
                <a:ea typeface="Raleway"/>
              </a:rPr>
              <a:t>  </a:t>
            </a:r>
            <a:r>
              <a:rPr b="0" lang="en-US" sz="2900" spc="-1" strike="noStrike">
                <a:solidFill>
                  <a:srgbClr val="3465a4"/>
                </a:solidFill>
                <a:latin typeface="Raleway"/>
                <a:ea typeface="Raleway"/>
              </a:rPr>
              <a:t>So the Lord said to Cain, “Why are you angry? And why has your countenance fallen? (7) If you do well, will you not be ________? And if you do not do well, ___ lies at the door.</a:t>
            </a:r>
            <a:endParaRPr b="0" lang="en-US" sz="2900"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1" name="" descr=""/>
          <p:cNvPicPr/>
          <p:nvPr/>
        </p:nvPicPr>
        <p:blipFill>
          <a:blip r:embed="rId1"/>
          <a:stretch/>
        </p:blipFill>
        <p:spPr>
          <a:xfrm>
            <a:off x="0" y="0"/>
            <a:ext cx="10117080" cy="5688360"/>
          </a:xfrm>
          <a:prstGeom prst="rect">
            <a:avLst/>
          </a:prstGeom>
          <a:ln w="0">
            <a:noFill/>
          </a:ln>
        </p:spPr>
      </p:pic>
      <p:sp>
        <p:nvSpPr>
          <p:cNvPr id="62" name="TextShape 1"/>
          <p:cNvSpPr txBox="1"/>
          <p:nvPr/>
        </p:nvSpPr>
        <p:spPr>
          <a:xfrm>
            <a:off x="5823360" y="5198040"/>
            <a:ext cx="43434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14:9,10</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3" name="" descr=""/>
          <p:cNvPicPr/>
          <p:nvPr/>
        </p:nvPicPr>
        <p:blipFill>
          <a:blip r:embed="rId1"/>
          <a:stretch/>
        </p:blipFill>
        <p:spPr>
          <a:xfrm>
            <a:off x="-360" y="14400"/>
            <a:ext cx="10079640" cy="5669640"/>
          </a:xfrm>
          <a:prstGeom prst="rect">
            <a:avLst/>
          </a:prstGeom>
          <a:ln w="0">
            <a:noFill/>
          </a:ln>
        </p:spPr>
      </p:pic>
      <p:sp>
        <p:nvSpPr>
          <p:cNvPr id="64"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14:9,10</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Then a third angel followed them, saying with a loud voice, “If anyone ________ the beast and his image, and ________ his ____ on his forehead or on his hand, (10) he himself shall also drink of the wine of the wrath of God, which is poured out full strength into the cup of His indignation. He shall be tormented with fire and brimstone in the presence of the holy angels and in the presence of the Lamb.</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5" name="" descr=""/>
          <p:cNvPicPr/>
          <p:nvPr/>
        </p:nvPicPr>
        <p:blipFill>
          <a:blip r:embed="rId1"/>
          <a:stretch/>
        </p:blipFill>
        <p:spPr>
          <a:xfrm>
            <a:off x="0" y="0"/>
            <a:ext cx="10122120" cy="5675760"/>
          </a:xfrm>
          <a:prstGeom prst="rect">
            <a:avLst/>
          </a:prstGeom>
          <a:ln w="0">
            <a:noFill/>
          </a:ln>
        </p:spPr>
      </p:pic>
      <p:sp>
        <p:nvSpPr>
          <p:cNvPr id="66" name="TextShape 1"/>
          <p:cNvSpPr txBox="1"/>
          <p:nvPr/>
        </p:nvSpPr>
        <p:spPr>
          <a:xfrm>
            <a:off x="6075360" y="5234040"/>
            <a:ext cx="43434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13:1,2</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7" name="" descr=""/>
          <p:cNvPicPr/>
          <p:nvPr/>
        </p:nvPicPr>
        <p:blipFill>
          <a:blip r:embed="rId1"/>
          <a:stretch/>
        </p:blipFill>
        <p:spPr>
          <a:xfrm>
            <a:off x="-360" y="14400"/>
            <a:ext cx="10079640" cy="5669640"/>
          </a:xfrm>
          <a:prstGeom prst="rect">
            <a:avLst/>
          </a:prstGeom>
          <a:ln w="0">
            <a:noFill/>
          </a:ln>
        </p:spPr>
      </p:pic>
      <p:sp>
        <p:nvSpPr>
          <p:cNvPr id="68"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13:1,2</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Then</a:t>
            </a:r>
            <a:r>
              <a:rPr b="0" lang="en-US" sz="3000" spc="-1" strike="noStrike">
                <a:solidFill>
                  <a:srgbClr val="3465a4"/>
                </a:solidFill>
                <a:latin typeface="Raleway"/>
                <a:ea typeface="Raleway"/>
              </a:rPr>
              <a:t> I stood on the sand of the sea. And I saw a beast rising up out of the ___, having seven _____ and ten _____, and on his horns ten crowns, and on his heads a blasphemous name. (2) Now the beast which I saw was like a leopard, his feet were like the feet of a bear, and his mouth like the mouth of a lion. The dragon gave him his power, his throne, and great authority.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9" name="" descr=""/>
          <p:cNvPicPr/>
          <p:nvPr/>
        </p:nvPicPr>
        <p:blipFill>
          <a:blip r:embed="rId1"/>
          <a:stretch/>
        </p:blipFill>
        <p:spPr>
          <a:xfrm>
            <a:off x="0" y="0"/>
            <a:ext cx="10109520" cy="5686560"/>
          </a:xfrm>
          <a:prstGeom prst="rect">
            <a:avLst/>
          </a:prstGeom>
          <a:ln w="0">
            <a:noFill/>
          </a:ln>
        </p:spPr>
      </p:pic>
      <p:sp>
        <p:nvSpPr>
          <p:cNvPr id="70" name="TextShape 1"/>
          <p:cNvSpPr txBox="1"/>
          <p:nvPr/>
        </p:nvSpPr>
        <p:spPr>
          <a:xfrm>
            <a:off x="-72000" y="5257800"/>
            <a:ext cx="6858000" cy="6858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13:1,6,7; Daniel 7:8</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1" name="" descr=""/>
          <p:cNvPicPr/>
          <p:nvPr/>
        </p:nvPicPr>
        <p:blipFill>
          <a:blip r:embed="rId1"/>
          <a:stretch/>
        </p:blipFill>
        <p:spPr>
          <a:xfrm>
            <a:off x="-360" y="14400"/>
            <a:ext cx="10079640" cy="5669640"/>
          </a:xfrm>
          <a:prstGeom prst="rect">
            <a:avLst/>
          </a:prstGeom>
          <a:ln w="0">
            <a:noFill/>
          </a:ln>
        </p:spPr>
      </p:pic>
      <p:sp>
        <p:nvSpPr>
          <p:cNvPr id="72"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13:1,6</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on his heads a ___________ name. (6) Then he opened his mouth in _________ against God, to _________ His name, His tabernacle, and those who dwell in heaven.</a:t>
            </a:r>
            <a:endParaRPr b="0" lang="en-US" sz="3000" spc="-1" strike="noStrike">
              <a:latin typeface="Arial"/>
            </a:endParaRPr>
          </a:p>
          <a:p>
            <a:pPr>
              <a:lnSpc>
                <a:spcPct val="120000"/>
              </a:lnSpc>
            </a:pPr>
            <a:r>
              <a:rPr b="0" lang="en-GB" sz="5400" spc="-1" strike="noStrike">
                <a:solidFill>
                  <a:srgbClr val="3465a4"/>
                </a:solidFill>
                <a:latin typeface="ITC Souvenir Demi"/>
                <a:ea typeface="ITC Souvenir Demi"/>
              </a:rPr>
              <a:t>Daniel 7:8</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there, in this horn, were eyes like the eyes of a man, and a mouth speaking _______ words.</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3" name="" descr=""/>
          <p:cNvPicPr/>
          <p:nvPr/>
        </p:nvPicPr>
        <p:blipFill>
          <a:blip r:embed="rId1"/>
          <a:stretch/>
        </p:blipFill>
        <p:spPr>
          <a:xfrm>
            <a:off x="0" y="0"/>
            <a:ext cx="10080000" cy="5670000"/>
          </a:xfrm>
          <a:prstGeom prst="rect">
            <a:avLst/>
          </a:prstGeom>
          <a:ln w="0">
            <a:noFill/>
          </a:ln>
        </p:spPr>
      </p:pic>
      <p:sp>
        <p:nvSpPr>
          <p:cNvPr id="74" name="TextShape 1"/>
          <p:cNvSpPr txBox="1"/>
          <p:nvPr/>
        </p:nvSpPr>
        <p:spPr>
          <a:xfrm>
            <a:off x="-72000" y="-27360"/>
            <a:ext cx="5029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John 10:33; Luke 5:21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5" name="" descr=""/>
          <p:cNvPicPr/>
          <p:nvPr/>
        </p:nvPicPr>
        <p:blipFill>
          <a:blip r:embed="rId1"/>
          <a:stretch/>
        </p:blipFill>
        <p:spPr>
          <a:xfrm>
            <a:off x="-360" y="14400"/>
            <a:ext cx="10079640" cy="5669640"/>
          </a:xfrm>
          <a:prstGeom prst="rect">
            <a:avLst/>
          </a:prstGeom>
          <a:ln w="0">
            <a:noFill/>
          </a:ln>
        </p:spPr>
      </p:pic>
      <p:sp>
        <p:nvSpPr>
          <p:cNvPr id="76" name="TextShape 1"/>
          <p:cNvSpPr txBox="1"/>
          <p:nvPr/>
        </p:nvSpPr>
        <p:spPr>
          <a:xfrm>
            <a:off x="231120" y="324360"/>
            <a:ext cx="9793800" cy="5439240"/>
          </a:xfrm>
          <a:prstGeom prst="rect">
            <a:avLst/>
          </a:prstGeom>
          <a:noFill/>
          <a:ln w="0">
            <a:noFill/>
          </a:ln>
        </p:spPr>
        <p:txBody>
          <a:bodyPr lIns="90000" rIns="90000" tIns="45000" bIns="45000">
            <a:noAutofit/>
          </a:bodyPr>
          <a:p>
            <a:pPr>
              <a:lnSpc>
                <a:spcPct val="100000"/>
              </a:lnSpc>
            </a:pPr>
            <a:r>
              <a:rPr b="0" lang="en-GB" sz="5400" spc="-1" strike="noStrike">
                <a:solidFill>
                  <a:srgbClr val="3465a4"/>
                </a:solidFill>
                <a:latin typeface="ITC Souvenir Demi"/>
                <a:ea typeface="ITC Souvenir Demi"/>
              </a:rPr>
              <a:t>John 10:33</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 Jews answered Him, saying, “For a good work we do not stone You, but for blasphemy, and because You, being a ___, make Yourself ___.”</a:t>
            </a:r>
            <a:endParaRPr b="0" lang="en-US" sz="3000" spc="-1" strike="noStrike">
              <a:latin typeface="Arial"/>
            </a:endParaRPr>
          </a:p>
          <a:p>
            <a:pPr>
              <a:lnSpc>
                <a:spcPct val="100000"/>
              </a:lnSpc>
            </a:pPr>
            <a:r>
              <a:rPr b="0" lang="en-GB" sz="5400" spc="-32" strike="noStrike">
                <a:solidFill>
                  <a:srgbClr val="3465a4"/>
                </a:solidFill>
                <a:latin typeface="ITC Souvenir Demi"/>
                <a:ea typeface="ITC Souvenir Demi"/>
              </a:rPr>
              <a:t>Luke 5:21</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the scribes and the Pharisees began to reason, saying, “Who is this who speaks blasphemies? Who can _______ ____ but God alone?”</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7" name="" descr=""/>
          <p:cNvPicPr/>
          <p:nvPr/>
        </p:nvPicPr>
        <p:blipFill>
          <a:blip r:embed="rId1"/>
          <a:stretch/>
        </p:blipFill>
        <p:spPr>
          <a:xfrm>
            <a:off x="0" y="0"/>
            <a:ext cx="10109520" cy="5686560"/>
          </a:xfrm>
          <a:prstGeom prst="rect">
            <a:avLst/>
          </a:prstGeom>
          <a:ln w="0">
            <a:noFill/>
          </a:ln>
        </p:spPr>
      </p:pic>
      <p:sp>
        <p:nvSpPr>
          <p:cNvPr id="78" name="TextShape 1"/>
          <p:cNvSpPr txBox="1"/>
          <p:nvPr/>
        </p:nvSpPr>
        <p:spPr>
          <a:xfrm>
            <a:off x="-72000" y="-27360"/>
            <a:ext cx="5029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Isaiah 43:25; Luke 5:24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9" name="" descr=""/>
          <p:cNvPicPr/>
          <p:nvPr/>
        </p:nvPicPr>
        <p:blipFill>
          <a:blip r:embed="rId1"/>
          <a:stretch/>
        </p:blipFill>
        <p:spPr>
          <a:xfrm>
            <a:off x="-360" y="14400"/>
            <a:ext cx="10079640" cy="5669640"/>
          </a:xfrm>
          <a:prstGeom prst="rect">
            <a:avLst/>
          </a:prstGeom>
          <a:ln w="0">
            <a:noFill/>
          </a:ln>
        </p:spPr>
      </p:pic>
      <p:sp>
        <p:nvSpPr>
          <p:cNvPr id="80" name="TextShape 1"/>
          <p:cNvSpPr txBox="1"/>
          <p:nvPr/>
        </p:nvSpPr>
        <p:spPr>
          <a:xfrm>
            <a:off x="231120" y="231120"/>
            <a:ext cx="9793800" cy="5432040"/>
          </a:xfrm>
          <a:prstGeom prst="rect">
            <a:avLst/>
          </a:prstGeom>
          <a:noFill/>
          <a:ln w="0">
            <a:noFill/>
          </a:ln>
        </p:spPr>
        <p:txBody>
          <a:bodyPr lIns="90000" rIns="90000" tIns="45000" bIns="45000">
            <a:noAutofit/>
          </a:bodyPr>
          <a:p>
            <a:pPr>
              <a:lnSpc>
                <a:spcPct val="100000"/>
              </a:lnSpc>
            </a:pPr>
            <a:r>
              <a:rPr b="0" lang="en-GB" sz="5400" spc="-1" strike="noStrike">
                <a:solidFill>
                  <a:srgbClr val="3465a4"/>
                </a:solidFill>
                <a:latin typeface="ITC Souvenir Demi"/>
                <a:ea typeface="ITC Souvenir Demi"/>
              </a:rPr>
              <a:t>Isaiah 43:25</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I, even _, am He who blots out your transgressions for My own sake; and _ will not remember your sins.”</a:t>
            </a:r>
            <a:endParaRPr b="0" lang="en-US" sz="3000" spc="-1" strike="noStrike">
              <a:latin typeface="Arial"/>
            </a:endParaRPr>
          </a:p>
          <a:p>
            <a:pPr>
              <a:lnSpc>
                <a:spcPct val="100000"/>
              </a:lnSpc>
            </a:pPr>
            <a:r>
              <a:rPr b="0" lang="en-GB" sz="5400" spc="-1" strike="noStrike">
                <a:solidFill>
                  <a:srgbClr val="3465a4"/>
                </a:solidFill>
                <a:latin typeface="ITC Souvenir Demi"/>
                <a:ea typeface="ITC Souvenir Demi"/>
              </a:rPr>
              <a:t>Luke 5:24</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But that you may know that the ___ of ___ has power on earth to forgive sins”—He said to the man who was paralyzed, “I say to you, arise, take up your bed, and go to your house.”</a:t>
            </a:r>
            <a:endParaRPr b="0" lang="en-US" sz="3000" spc="-1" strike="noStrike">
              <a:latin typeface="Arial"/>
            </a:endParaRPr>
          </a:p>
          <a:p>
            <a:pPr>
              <a:lnSpc>
                <a:spcPct val="100000"/>
              </a:lnSpc>
            </a:pP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1" name="" descr=""/>
          <p:cNvPicPr/>
          <p:nvPr/>
        </p:nvPicPr>
        <p:blipFill>
          <a:blip r:embed="rId1"/>
          <a:stretch/>
        </p:blipFill>
        <p:spPr>
          <a:xfrm>
            <a:off x="0" y="0"/>
            <a:ext cx="10139760" cy="5686560"/>
          </a:xfrm>
          <a:prstGeom prst="rect">
            <a:avLst/>
          </a:prstGeom>
          <a:ln w="0">
            <a:noFill/>
          </a:ln>
        </p:spPr>
      </p:pic>
      <p:sp>
        <p:nvSpPr>
          <p:cNvPr id="82" name="TextShape 1"/>
          <p:cNvSpPr txBox="1"/>
          <p:nvPr/>
        </p:nvSpPr>
        <p:spPr>
          <a:xfrm>
            <a:off x="-72000" y="-27360"/>
            <a:ext cx="5029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2 Thessalonians 2:3,4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3" name="" descr=""/>
          <p:cNvPicPr/>
          <p:nvPr/>
        </p:nvPicPr>
        <p:blipFill>
          <a:blip r:embed="rId1"/>
          <a:stretch/>
        </p:blipFill>
        <p:spPr>
          <a:xfrm>
            <a:off x="-360" y="14400"/>
            <a:ext cx="10079640" cy="5669640"/>
          </a:xfrm>
          <a:prstGeom prst="rect">
            <a:avLst/>
          </a:prstGeom>
          <a:ln w="0">
            <a:noFill/>
          </a:ln>
        </p:spPr>
      </p:pic>
      <p:sp>
        <p:nvSpPr>
          <p:cNvPr id="84"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2 Thessalonians 2:3,4</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Let no one deceive you by any means; for that Day will not come unless the falling away comes first, and the man of ___ is revealed, the son of perdition, </a:t>
            </a:r>
            <a:endParaRPr b="0" lang="en-US" sz="3000" spc="-1" strike="noStrike">
              <a:latin typeface="Arial"/>
            </a:endParaRPr>
          </a:p>
          <a:p>
            <a:pPr>
              <a:lnSpc>
                <a:spcPct val="100000"/>
              </a:lnSpc>
            </a:pPr>
            <a:r>
              <a:rPr b="0" lang="en-US" sz="3000" spc="-1" strike="noStrike">
                <a:solidFill>
                  <a:srgbClr val="3465a4"/>
                </a:solidFill>
                <a:latin typeface="Raleway"/>
                <a:ea typeface="Raleway"/>
              </a:rPr>
              <a:t>(4) who opposes and ______ himself above all that is called God or that is worshiped, so that he sits __ God in the temple of God, showing _______ that he is God.</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5" name="" descr=""/>
          <p:cNvPicPr/>
          <p:nvPr/>
        </p:nvPicPr>
        <p:blipFill>
          <a:blip r:embed="rId1"/>
          <a:stretch/>
        </p:blipFill>
        <p:spPr>
          <a:xfrm>
            <a:off x="0" y="0"/>
            <a:ext cx="10080000" cy="5670000"/>
          </a:xfrm>
          <a:prstGeom prst="rect">
            <a:avLst/>
          </a:prstGeom>
          <a:ln w="0">
            <a:noFill/>
          </a:ln>
        </p:spPr>
      </p:pic>
      <p:sp>
        <p:nvSpPr>
          <p:cNvPr id="86" name="TextShape 1"/>
          <p:cNvSpPr txBox="1"/>
          <p:nvPr/>
        </p:nvSpPr>
        <p:spPr>
          <a:xfrm>
            <a:off x="-72000" y="-27360"/>
            <a:ext cx="5029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13:2</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7" name="" descr=""/>
          <p:cNvPicPr/>
          <p:nvPr/>
        </p:nvPicPr>
        <p:blipFill>
          <a:blip r:embed="rId1"/>
          <a:stretch/>
        </p:blipFill>
        <p:spPr>
          <a:xfrm>
            <a:off x="-360" y="14400"/>
            <a:ext cx="10079640" cy="5669640"/>
          </a:xfrm>
          <a:prstGeom prst="rect">
            <a:avLst/>
          </a:prstGeom>
          <a:ln w="0">
            <a:noFill/>
          </a:ln>
        </p:spPr>
      </p:pic>
      <p:sp>
        <p:nvSpPr>
          <p:cNvPr id="88"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13:2</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 ______ gave him his _____, his ______, and great _________.</a:t>
            </a:r>
            <a:endParaRPr b="0" lang="en-US" sz="3000" spc="-1" strike="noStrike">
              <a:latin typeface="Arial"/>
            </a:endParaRPr>
          </a:p>
          <a:p>
            <a:pPr>
              <a:lnSpc>
                <a:spcPct val="100000"/>
              </a:lnSpc>
            </a:pP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9" name="" descr=""/>
          <p:cNvPicPr/>
          <p:nvPr/>
        </p:nvPicPr>
        <p:blipFill>
          <a:blip r:embed="rId1"/>
          <a:stretch/>
        </p:blipFill>
        <p:spPr>
          <a:xfrm>
            <a:off x="0" y="0"/>
            <a:ext cx="10079640" cy="5686560"/>
          </a:xfrm>
          <a:prstGeom prst="rect">
            <a:avLst/>
          </a:prstGeom>
          <a:ln w="0">
            <a:noFill/>
          </a:ln>
        </p:spPr>
      </p:pic>
      <p:sp>
        <p:nvSpPr>
          <p:cNvPr id="90" name="TextShape 1"/>
          <p:cNvSpPr txBox="1"/>
          <p:nvPr/>
        </p:nvSpPr>
        <p:spPr>
          <a:xfrm>
            <a:off x="-72000" y="-27360"/>
            <a:ext cx="5029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12:3,7-9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1" name="" descr=""/>
          <p:cNvPicPr/>
          <p:nvPr/>
        </p:nvPicPr>
        <p:blipFill>
          <a:blip r:embed="rId1"/>
          <a:stretch/>
        </p:blipFill>
        <p:spPr>
          <a:xfrm>
            <a:off x="-360" y="14400"/>
            <a:ext cx="10079640" cy="5669640"/>
          </a:xfrm>
          <a:prstGeom prst="rect">
            <a:avLst/>
          </a:prstGeom>
          <a:ln w="0">
            <a:noFill/>
          </a:ln>
        </p:spPr>
      </p:pic>
      <p:sp>
        <p:nvSpPr>
          <p:cNvPr id="92" name="TextShape 1"/>
          <p:cNvSpPr txBox="1"/>
          <p:nvPr/>
        </p:nvSpPr>
        <p:spPr>
          <a:xfrm>
            <a:off x="228600" y="159120"/>
            <a:ext cx="9793800" cy="532728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12:3, 7-9</a:t>
            </a:r>
            <a:endParaRPr b="0" lang="en-US" sz="5400" spc="-1" strike="noStrike">
              <a:latin typeface="Arial"/>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And another sign appeared in ______: behold, a great, fiery red ______ having seven heads and ten horns, and seven diadems on his heads...(7) And war broke out in heaven; Michael and His angels fought with the dragon; and the dragon and his angels fought, (8) but they did not prevail, nor was a place found for them in heaven any longer. (9) So the great dragon was cast ___, that serpent of old, called the Devil and _____, who deceives the whole world; he was cast to the _____, and his angels were cast out with him.        </a:t>
            </a: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3" name="" descr=""/>
          <p:cNvPicPr/>
          <p:nvPr/>
        </p:nvPicPr>
        <p:blipFill>
          <a:blip r:embed="rId1"/>
          <a:stretch/>
        </p:blipFill>
        <p:spPr>
          <a:xfrm>
            <a:off x="0" y="0"/>
            <a:ext cx="10109520" cy="5686560"/>
          </a:xfrm>
          <a:prstGeom prst="rect">
            <a:avLst/>
          </a:prstGeom>
          <a:ln w="0">
            <a:noFill/>
          </a:ln>
        </p:spPr>
      </p:pic>
      <p:sp>
        <p:nvSpPr>
          <p:cNvPr id="94" name="TextShape 1"/>
          <p:cNvSpPr txBox="1"/>
          <p:nvPr/>
        </p:nvSpPr>
        <p:spPr>
          <a:xfrm>
            <a:off x="-72000" y="5238000"/>
            <a:ext cx="5029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Isaiah 14:12-14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5" name="" descr=""/>
          <p:cNvPicPr/>
          <p:nvPr/>
        </p:nvPicPr>
        <p:blipFill>
          <a:blip r:embed="rId1"/>
          <a:stretch/>
        </p:blipFill>
        <p:spPr>
          <a:xfrm>
            <a:off x="-360" y="14400"/>
            <a:ext cx="10079640" cy="5669640"/>
          </a:xfrm>
          <a:prstGeom prst="rect">
            <a:avLst/>
          </a:prstGeom>
          <a:ln w="0">
            <a:noFill/>
          </a:ln>
        </p:spPr>
      </p:pic>
      <p:sp>
        <p:nvSpPr>
          <p:cNvPr id="96"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Isaiah 14:12-14</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How you are fallen from heaven, O Lucifer, son of the morning!…</a:t>
            </a:r>
            <a:endParaRPr b="0" lang="en-US" sz="30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(13) For you have said in your heart:</a:t>
            </a:r>
            <a:endParaRPr b="0" lang="en-US" sz="3000" spc="-1" strike="noStrike">
              <a:latin typeface="Arial"/>
            </a:endParaRPr>
          </a:p>
          <a:p>
            <a:r>
              <a:rPr b="0" lang="en-US" sz="3000" spc="-1" strike="noStrike">
                <a:solidFill>
                  <a:srgbClr val="3465a4"/>
                </a:solidFill>
                <a:latin typeface="Raleway"/>
                <a:ea typeface="Raleway"/>
              </a:rPr>
              <a:t>‘</a:t>
            </a:r>
            <a:r>
              <a:rPr b="0" lang="en-US" sz="3000" spc="-1" strike="noStrike">
                <a:solidFill>
                  <a:srgbClr val="3465a4"/>
                </a:solidFill>
                <a:latin typeface="Raleway"/>
                <a:ea typeface="Raleway"/>
              </a:rPr>
              <a:t>I will ______ into heaven, I will _____ my throne above the stars of God; ...</a:t>
            </a:r>
            <a:endParaRPr b="0" lang="en-US" sz="30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(14) I will ascend above the heights of the clouds,</a:t>
            </a:r>
            <a:endParaRPr b="0" lang="en-US" sz="3000" spc="-1" strike="noStrike">
              <a:latin typeface="Arial"/>
            </a:endParaRPr>
          </a:p>
          <a:p>
            <a:r>
              <a:rPr b="0" lang="en-US" sz="3000" spc="-1" strike="noStrike">
                <a:solidFill>
                  <a:srgbClr val="3465a4"/>
                </a:solidFill>
                <a:latin typeface="Raleway"/>
                <a:ea typeface="Raleway"/>
              </a:rPr>
              <a:t>I will be ____ the Most High.’”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7" name="" descr=""/>
          <p:cNvPicPr/>
          <p:nvPr/>
        </p:nvPicPr>
        <p:blipFill>
          <a:blip r:embed="rId1"/>
          <a:stretch/>
        </p:blipFill>
        <p:spPr>
          <a:xfrm>
            <a:off x="0" y="0"/>
            <a:ext cx="10080000" cy="5670000"/>
          </a:xfrm>
          <a:prstGeom prst="rect">
            <a:avLst/>
          </a:prstGeom>
          <a:ln w="0">
            <a:noFill/>
          </a:ln>
        </p:spPr>
      </p:pic>
      <p:sp>
        <p:nvSpPr>
          <p:cNvPr id="98" name="TextShape 1"/>
          <p:cNvSpPr txBox="1"/>
          <p:nvPr/>
        </p:nvSpPr>
        <p:spPr>
          <a:xfrm>
            <a:off x="-72000" y="-27360"/>
            <a:ext cx="5029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Matthew 4:8,9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9" name="" descr=""/>
          <p:cNvPicPr/>
          <p:nvPr/>
        </p:nvPicPr>
        <p:blipFill>
          <a:blip r:embed="rId1"/>
          <a:stretch/>
        </p:blipFill>
        <p:spPr>
          <a:xfrm>
            <a:off x="-360" y="14400"/>
            <a:ext cx="10079640" cy="5669640"/>
          </a:xfrm>
          <a:prstGeom prst="rect">
            <a:avLst/>
          </a:prstGeom>
          <a:ln w="0">
            <a:noFill/>
          </a:ln>
        </p:spPr>
      </p:pic>
      <p:sp>
        <p:nvSpPr>
          <p:cNvPr id="100"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00000"/>
              </a:lnSpc>
            </a:pPr>
            <a:r>
              <a:rPr b="0" lang="en-GB" sz="5400" spc="-1" strike="noStrike">
                <a:solidFill>
                  <a:srgbClr val="3465a4"/>
                </a:solidFill>
                <a:latin typeface="ITC Souvenir Demi"/>
                <a:ea typeface="ITC Souvenir Demi"/>
              </a:rPr>
              <a:t>Matthew 4:8,9</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Again, the devil took Him up on an exceedingly high mountain, and showed Him all the kingdoms of the world and their glory. (9) And he said to Him, “All these things I will give You if You will fall down and _______ me.”</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1" name="" descr=""/>
          <p:cNvPicPr/>
          <p:nvPr/>
        </p:nvPicPr>
        <p:blipFill>
          <a:blip r:embed="rId1"/>
          <a:stretch/>
        </p:blipFill>
        <p:spPr>
          <a:xfrm>
            <a:off x="0" y="0"/>
            <a:ext cx="10109880" cy="5686560"/>
          </a:xfrm>
          <a:prstGeom prst="rect">
            <a:avLst/>
          </a:prstGeom>
          <a:ln w="0">
            <a:noFill/>
          </a:ln>
        </p:spPr>
      </p:pic>
      <p:sp>
        <p:nvSpPr>
          <p:cNvPr id="102" name="TextShape 1"/>
          <p:cNvSpPr txBox="1"/>
          <p:nvPr/>
        </p:nvSpPr>
        <p:spPr>
          <a:xfrm>
            <a:off x="-72000" y="-27360"/>
            <a:ext cx="5029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4:11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3" name="" descr=""/>
          <p:cNvPicPr/>
          <p:nvPr/>
        </p:nvPicPr>
        <p:blipFill>
          <a:blip r:embed="rId1"/>
          <a:stretch/>
        </p:blipFill>
        <p:spPr>
          <a:xfrm>
            <a:off x="-360" y="14400"/>
            <a:ext cx="10079640" cy="5669640"/>
          </a:xfrm>
          <a:prstGeom prst="rect">
            <a:avLst/>
          </a:prstGeom>
          <a:ln w="0">
            <a:noFill/>
          </a:ln>
        </p:spPr>
      </p:pic>
      <p:sp>
        <p:nvSpPr>
          <p:cNvPr id="104"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4:11</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2" strike="noStrike">
                <a:solidFill>
                  <a:srgbClr val="3465a4"/>
                </a:solidFill>
                <a:latin typeface="Raleway"/>
                <a:ea typeface="Raleway"/>
              </a:rPr>
              <a:t>“</a:t>
            </a:r>
            <a:r>
              <a:rPr b="0" lang="en-US" sz="3000" spc="-12" strike="noStrike">
                <a:solidFill>
                  <a:srgbClr val="3465a4"/>
                </a:solidFill>
                <a:latin typeface="Raleway"/>
                <a:ea typeface="Raleway"/>
              </a:rPr>
              <a:t>You are ______, O Lord, to receive glory and honor and power; for You _______ all ______, and by Your will they exist and were created.”</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5" name="" descr=""/>
          <p:cNvPicPr/>
          <p:nvPr/>
        </p:nvPicPr>
        <p:blipFill>
          <a:blip r:embed="rId1"/>
          <a:stretch/>
        </p:blipFill>
        <p:spPr>
          <a:xfrm>
            <a:off x="0" y="0"/>
            <a:ext cx="10080000" cy="5670000"/>
          </a:xfrm>
          <a:prstGeom prst="rect">
            <a:avLst/>
          </a:prstGeom>
          <a:ln w="0">
            <a:noFill/>
          </a:ln>
        </p:spPr>
      </p:pic>
      <p:sp>
        <p:nvSpPr>
          <p:cNvPr id="106" name="TextShape 1"/>
          <p:cNvSpPr txBox="1"/>
          <p:nvPr/>
        </p:nvSpPr>
        <p:spPr>
          <a:xfrm>
            <a:off x="-72000" y="5257440"/>
            <a:ext cx="5029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John 14:15; 1 John 2:4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7" name="" descr=""/>
          <p:cNvPicPr/>
          <p:nvPr/>
        </p:nvPicPr>
        <p:blipFill>
          <a:blip r:embed="rId1"/>
          <a:stretch/>
        </p:blipFill>
        <p:spPr>
          <a:xfrm>
            <a:off x="-360" y="14400"/>
            <a:ext cx="10079640" cy="5669640"/>
          </a:xfrm>
          <a:prstGeom prst="rect">
            <a:avLst/>
          </a:prstGeom>
          <a:ln w="0">
            <a:noFill/>
          </a:ln>
        </p:spPr>
      </p:pic>
      <p:sp>
        <p:nvSpPr>
          <p:cNvPr id="108"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John 14:15</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If you love Me, ____ My ____________.</a:t>
            </a:r>
            <a:endParaRPr b="0" lang="en-US" sz="3000" spc="-1" strike="noStrike">
              <a:latin typeface="Arial"/>
            </a:endParaRPr>
          </a:p>
          <a:p>
            <a:pPr>
              <a:lnSpc>
                <a:spcPct val="120000"/>
              </a:lnSpc>
            </a:pPr>
            <a:r>
              <a:rPr b="0" lang="en-GB" sz="5400" spc="-1" strike="noStrike">
                <a:solidFill>
                  <a:srgbClr val="3465a4"/>
                </a:solidFill>
                <a:latin typeface="ITC Souvenir Demi"/>
                <a:ea typeface="ITC Souvenir Demi"/>
              </a:rPr>
              <a:t>1 John 2:4</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He who says, “I know Him,” and does not ____ His commandments, is a ____ and the truth is not in him.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9" name="" descr=""/>
          <p:cNvPicPr/>
          <p:nvPr/>
        </p:nvPicPr>
        <p:blipFill>
          <a:blip r:embed="rId1"/>
          <a:stretch/>
        </p:blipFill>
        <p:spPr>
          <a:xfrm>
            <a:off x="1440" y="0"/>
            <a:ext cx="10079640" cy="5688360"/>
          </a:xfrm>
          <a:prstGeom prst="rect">
            <a:avLst/>
          </a:prstGeom>
          <a:ln w="0">
            <a:noFill/>
          </a:ln>
        </p:spPr>
      </p:pic>
      <p:sp>
        <p:nvSpPr>
          <p:cNvPr id="110" name="TextShape 1"/>
          <p:cNvSpPr txBox="1"/>
          <p:nvPr/>
        </p:nvSpPr>
        <p:spPr>
          <a:xfrm>
            <a:off x="-72000" y="-27360"/>
            <a:ext cx="5029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Exodus 20:8-11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1" name="" descr=""/>
          <p:cNvPicPr/>
          <p:nvPr/>
        </p:nvPicPr>
        <p:blipFill>
          <a:blip r:embed="rId1"/>
          <a:stretch/>
        </p:blipFill>
        <p:spPr>
          <a:xfrm>
            <a:off x="-360" y="14400"/>
            <a:ext cx="10079640" cy="5669640"/>
          </a:xfrm>
          <a:prstGeom prst="rect">
            <a:avLst/>
          </a:prstGeom>
          <a:ln w="0">
            <a:noFill/>
          </a:ln>
        </p:spPr>
      </p:pic>
      <p:sp>
        <p:nvSpPr>
          <p:cNvPr id="112" name="TextShape 1"/>
          <p:cNvSpPr txBox="1"/>
          <p:nvPr/>
        </p:nvSpPr>
        <p:spPr>
          <a:xfrm>
            <a:off x="231120" y="-92880"/>
            <a:ext cx="9793800" cy="563328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Exodus 20:8-11</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t>
            </a:r>
            <a:r>
              <a:rPr b="0" lang="en-US" sz="3000" spc="-1" strike="noStrike">
                <a:solidFill>
                  <a:srgbClr val="3465a4"/>
                </a:solidFill>
                <a:latin typeface="Raleway"/>
                <a:ea typeface="Raleway"/>
              </a:rPr>
              <a:t>Remember the Sabbath day, to keep it holy. (9) Six days you shall labor and do all your work, (10) but the seventh day is the _______ of the Lord your ___</a:t>
            </a:r>
            <a:r>
              <a:rPr b="0" lang="en-US" sz="3000" spc="-12" strike="noStrike">
                <a:solidFill>
                  <a:srgbClr val="3465a4"/>
                </a:solidFill>
                <a:latin typeface="Raleway"/>
                <a:ea typeface="Raleway"/>
              </a:rPr>
              <a:t>. In it, you shall do no work: you, nor your son, nor your daughter, nor your male servant, nor your female servant, nor your cattle, nor your stranger who is within your gates. (11) For in six days the Lord ____ the heavens and the earth, the sea, and all that is in them, and rested the seventh day. Therefore the Lord ______ the Sabbath day and ________ it.</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3" name="" descr=""/>
          <p:cNvPicPr/>
          <p:nvPr/>
        </p:nvPicPr>
        <p:blipFill>
          <a:blip r:embed="rId1"/>
          <a:stretch/>
        </p:blipFill>
        <p:spPr>
          <a:xfrm>
            <a:off x="0" y="0"/>
            <a:ext cx="10080000" cy="5670000"/>
          </a:xfrm>
          <a:prstGeom prst="rect">
            <a:avLst/>
          </a:prstGeom>
          <a:ln w="0">
            <a:noFill/>
          </a:ln>
        </p:spPr>
      </p:pic>
      <p:sp>
        <p:nvSpPr>
          <p:cNvPr id="114" name="TextShape 1"/>
          <p:cNvSpPr txBox="1"/>
          <p:nvPr/>
        </p:nvSpPr>
        <p:spPr>
          <a:xfrm>
            <a:off x="-72000" y="5257800"/>
            <a:ext cx="60156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Ezekiel 20:12; Exodus 31:16,17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5" name="" descr=""/>
          <p:cNvPicPr/>
          <p:nvPr/>
        </p:nvPicPr>
        <p:blipFill>
          <a:blip r:embed="rId1"/>
          <a:stretch/>
        </p:blipFill>
        <p:spPr>
          <a:xfrm>
            <a:off x="-360" y="14400"/>
            <a:ext cx="10079640" cy="5669640"/>
          </a:xfrm>
          <a:prstGeom prst="rect">
            <a:avLst/>
          </a:prstGeom>
          <a:ln w="0">
            <a:noFill/>
          </a:ln>
        </p:spPr>
      </p:pic>
      <p:sp>
        <p:nvSpPr>
          <p:cNvPr id="116" name="TextShape 1"/>
          <p:cNvSpPr txBox="1"/>
          <p:nvPr/>
        </p:nvSpPr>
        <p:spPr>
          <a:xfrm>
            <a:off x="231120" y="-57600"/>
            <a:ext cx="9793800" cy="5710320"/>
          </a:xfrm>
          <a:prstGeom prst="rect">
            <a:avLst/>
          </a:prstGeom>
          <a:noFill/>
          <a:ln w="0">
            <a:noFill/>
          </a:ln>
        </p:spPr>
        <p:txBody>
          <a:bodyPr lIns="90000" rIns="90000" tIns="45000" bIns="45000">
            <a:noAutofit/>
          </a:bodyPr>
          <a:p>
            <a:pPr>
              <a:lnSpc>
                <a:spcPct val="120000"/>
              </a:lnSpc>
            </a:pPr>
            <a:r>
              <a:rPr b="0" lang="en-GB" sz="4500" spc="-1" strike="noStrike">
                <a:solidFill>
                  <a:srgbClr val="3465a4"/>
                </a:solidFill>
                <a:latin typeface="ITC Souvenir Demi"/>
                <a:ea typeface="ITC Souvenir Demi"/>
              </a:rPr>
              <a:t>Ezekiel 20:12</a:t>
            </a:r>
            <a:endParaRPr b="0" lang="en-US" sz="45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Moreover I also gave them My Sabbaths, to be a ____ between them and Me, that they might know that I am the Lord who __________ them.  </a:t>
            </a:r>
            <a:endParaRPr b="0" lang="en-US" sz="3000" spc="-1" strike="noStrike">
              <a:latin typeface="Arial"/>
            </a:endParaRPr>
          </a:p>
          <a:p>
            <a:pPr>
              <a:lnSpc>
                <a:spcPct val="120000"/>
              </a:lnSpc>
            </a:pPr>
            <a:r>
              <a:rPr b="0" lang="en-GB" sz="4500" spc="-1" strike="noStrike">
                <a:solidFill>
                  <a:srgbClr val="3465a4"/>
                </a:solidFill>
                <a:latin typeface="ITC Souvenir Demi"/>
                <a:ea typeface="ITC Souvenir Demi"/>
              </a:rPr>
              <a:t>Exodus 31:16,17</a:t>
            </a:r>
            <a:endParaRPr b="0" lang="en-US" sz="4500" spc="-1" strike="noStrike">
              <a:latin typeface="Arial"/>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Therefore the children of Israel shall keep the Sabbath, to observe the Sabbath throughout their generations as a perpetual covenant. (17) It is a ____ between Me and the children of Israel forever; for in six days the Lord made the heavens and the earth, and on the seventh day He rested and was refreshed.’ ”</a:t>
            </a: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3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7" name="" descr=""/>
          <p:cNvPicPr/>
          <p:nvPr/>
        </p:nvPicPr>
        <p:blipFill>
          <a:blip r:embed="rId1"/>
          <a:stretch/>
        </p:blipFill>
        <p:spPr>
          <a:xfrm>
            <a:off x="0" y="0"/>
            <a:ext cx="10079640" cy="5688360"/>
          </a:xfrm>
          <a:prstGeom prst="rect">
            <a:avLst/>
          </a:prstGeom>
          <a:ln w="0">
            <a:noFill/>
          </a:ln>
        </p:spPr>
      </p:pic>
      <p:sp>
        <p:nvSpPr>
          <p:cNvPr id="118" name="TextShape 1"/>
          <p:cNvSpPr txBox="1"/>
          <p:nvPr/>
        </p:nvSpPr>
        <p:spPr>
          <a:xfrm>
            <a:off x="-72000" y="5257440"/>
            <a:ext cx="5029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Hebrews 8:10</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9" name="" descr=""/>
          <p:cNvPicPr/>
          <p:nvPr/>
        </p:nvPicPr>
        <p:blipFill>
          <a:blip r:embed="rId1"/>
          <a:stretch/>
        </p:blipFill>
        <p:spPr>
          <a:xfrm>
            <a:off x="-360" y="14400"/>
            <a:ext cx="10079640" cy="5669640"/>
          </a:xfrm>
          <a:prstGeom prst="rect">
            <a:avLst/>
          </a:prstGeom>
          <a:ln w="0">
            <a:noFill/>
          </a:ln>
        </p:spPr>
      </p:pic>
      <p:sp>
        <p:nvSpPr>
          <p:cNvPr id="120"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Hebrews 8:10</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For this is the covenant that I will make with the house of Israel after those days, says the Lord: I will ___ My laws in their mind and _____ them on their </a:t>
            </a:r>
            <a:r>
              <a:rPr b="0" lang="en-US" sz="3000" spc="-32" strike="noStrike">
                <a:solidFill>
                  <a:srgbClr val="3465a4"/>
                </a:solidFill>
                <a:latin typeface="Raleway"/>
                <a:ea typeface="Raleway"/>
              </a:rPr>
              <a:t>hearts; and I will __ their God, and they shall be My people. </a:t>
            </a:r>
            <a:r>
              <a:rPr b="0" lang="en-US" sz="3000" spc="-32" strike="noStrike">
                <a:solidFill>
                  <a:srgbClr val="000000"/>
                </a:solidFill>
                <a:latin typeface="Raleway"/>
                <a:ea typeface="Raleway"/>
              </a:rPr>
              <a:t> </a:t>
            </a:r>
            <a:r>
              <a:rPr b="0" lang="en-US" sz="3000" spc="-1" strike="noStrike">
                <a:solidFill>
                  <a:srgbClr val="000000"/>
                </a:solidFill>
                <a:latin typeface="Raleway"/>
                <a:ea typeface="Raleway"/>
              </a:rPr>
              <a:t> </a:t>
            </a:r>
            <a:r>
              <a:rPr b="0" lang="en-US" sz="3000" spc="-1" strike="noStrike">
                <a:solidFill>
                  <a:srgbClr val="000000"/>
                </a:solidFill>
                <a:latin typeface="Raleway"/>
                <a:ea typeface="Raleway"/>
              </a:rPr>
              <a:t>	</a:t>
            </a:r>
            <a:r>
              <a:rPr b="0" lang="en-US" sz="3000" spc="-1" strike="noStrike">
                <a:solidFill>
                  <a:srgbClr val="000000"/>
                </a:solidFill>
                <a:latin typeface="Raleway"/>
                <a:ea typeface="Raleway"/>
              </a:rPr>
              <a:t>  </a:t>
            </a:r>
            <a:r>
              <a:rPr b="0" lang="en-US" sz="3000" spc="-1" strike="noStrike">
                <a:solidFill>
                  <a:srgbClr val="00adef"/>
                </a:solidFill>
                <a:latin typeface="Raleway"/>
                <a:ea typeface="Raleway"/>
              </a:rPr>
              <a:t> </a:t>
            </a:r>
            <a:r>
              <a:rPr b="0" lang="en-US" sz="3000" spc="-1" strike="noStrike">
                <a:solidFill>
                  <a:srgbClr val="3465a4"/>
                </a:solidFill>
                <a:latin typeface="Raleway"/>
                <a:ea typeface="Raleway"/>
              </a:rPr>
              <a:t>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1" name="" descr=""/>
          <p:cNvPicPr/>
          <p:nvPr/>
        </p:nvPicPr>
        <p:blipFill>
          <a:blip r:embed="rId1"/>
          <a:stretch/>
        </p:blipFill>
        <p:spPr>
          <a:xfrm>
            <a:off x="-21240" y="0"/>
            <a:ext cx="10101240" cy="5686560"/>
          </a:xfrm>
          <a:prstGeom prst="rect">
            <a:avLst/>
          </a:prstGeom>
          <a:ln w="0">
            <a:noFill/>
          </a:ln>
        </p:spPr>
      </p:pic>
      <p:sp>
        <p:nvSpPr>
          <p:cNvPr id="122" name="TextShape 1"/>
          <p:cNvSpPr txBox="1"/>
          <p:nvPr/>
        </p:nvSpPr>
        <p:spPr>
          <a:xfrm>
            <a:off x="7050600" y="0"/>
            <a:ext cx="5029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Mar 7:7,9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3" name="" descr=""/>
          <p:cNvPicPr/>
          <p:nvPr/>
        </p:nvPicPr>
        <p:blipFill>
          <a:blip r:embed="rId1"/>
          <a:stretch/>
        </p:blipFill>
        <p:spPr>
          <a:xfrm>
            <a:off x="-360" y="14400"/>
            <a:ext cx="10079640" cy="5669640"/>
          </a:xfrm>
          <a:prstGeom prst="rect">
            <a:avLst/>
          </a:prstGeom>
          <a:ln w="0">
            <a:noFill/>
          </a:ln>
        </p:spPr>
      </p:pic>
      <p:sp>
        <p:nvSpPr>
          <p:cNvPr id="124"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Mark 7:7,9</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2" strike="noStrike">
                <a:solidFill>
                  <a:srgbClr val="3465a4"/>
                </a:solidFill>
                <a:latin typeface="Raleway"/>
                <a:ea typeface="Raleway"/>
              </a:rPr>
              <a:t>And in vain they worship Me, teaching</a:t>
            </a:r>
            <a:r>
              <a:rPr b="0" lang="en-US" sz="3000" spc="-1" strike="noStrike">
                <a:solidFill>
                  <a:srgbClr val="3465a4"/>
                </a:solidFill>
                <a:latin typeface="Raleway"/>
                <a:ea typeface="Raleway"/>
              </a:rPr>
              <a:t> as doctrines the commandments of men. (9) He said to them, “All too well you reject the ___________ of God, that you may keep your _________.”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5" name="" descr=""/>
          <p:cNvPicPr/>
          <p:nvPr/>
        </p:nvPicPr>
        <p:blipFill>
          <a:blip r:embed="rId1"/>
          <a:stretch/>
        </p:blipFill>
        <p:spPr>
          <a:xfrm>
            <a:off x="0" y="0"/>
            <a:ext cx="10080000" cy="5670000"/>
          </a:xfrm>
          <a:prstGeom prst="rect">
            <a:avLst/>
          </a:prstGeom>
          <a:ln w="0">
            <a:noFill/>
          </a:ln>
        </p:spPr>
      </p:pic>
      <p:sp>
        <p:nvSpPr>
          <p:cNvPr id="126" name="TextShape 1"/>
          <p:cNvSpPr txBox="1"/>
          <p:nvPr/>
        </p:nvSpPr>
        <p:spPr>
          <a:xfrm>
            <a:off x="-72000" y="-27360"/>
            <a:ext cx="5029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Daniel 7:25; 8:12</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7" name="" descr=""/>
          <p:cNvPicPr/>
          <p:nvPr/>
        </p:nvPicPr>
        <p:blipFill>
          <a:blip r:embed="rId1"/>
          <a:stretch/>
        </p:blipFill>
        <p:spPr>
          <a:xfrm>
            <a:off x="-360" y="14400"/>
            <a:ext cx="10079640" cy="5669640"/>
          </a:xfrm>
          <a:prstGeom prst="rect">
            <a:avLst/>
          </a:prstGeom>
          <a:ln w="0">
            <a:noFill/>
          </a:ln>
        </p:spPr>
      </p:pic>
      <p:sp>
        <p:nvSpPr>
          <p:cNvPr id="128"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7:25; 8:12</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He shall speak _______ words against the Most High, shall persecute the saints of the Most High, and shall intend to change _____ and ___. Then the saints shall be given into his hand for a time and times and half a time. (8:12) Because of transgression, an army was given over to the horn to oppose the daily sacrifices; and he cast _____ down to the ground. He did all this and prospered.</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9" name="" descr=""/>
          <p:cNvPicPr/>
          <p:nvPr/>
        </p:nvPicPr>
        <p:blipFill>
          <a:blip r:embed="rId1"/>
          <a:stretch/>
        </p:blipFill>
        <p:spPr>
          <a:xfrm>
            <a:off x="0" y="-6120"/>
            <a:ext cx="10080000" cy="5669640"/>
          </a:xfrm>
          <a:prstGeom prst="rect">
            <a:avLst/>
          </a:prstGeom>
          <a:ln w="0">
            <a:noFill/>
          </a:ln>
        </p:spPr>
      </p:pic>
    </p:spTree>
  </p:cSld>
  <mc:AlternateContent>
    <mc:Choice Requires="p14">
      <p:transition spd="slow" p14:dur="2000"/>
    </mc:Choice>
    <mc:Fallback>
      <p:transition spd="slow"/>
    </mc:Fallback>
  </mc:AlternateContent>
</p:sld>
</file>

<file path=ppt/slides/slide4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0" name="" descr=""/>
          <p:cNvPicPr/>
          <p:nvPr/>
        </p:nvPicPr>
        <p:blipFill>
          <a:blip r:embed="rId1"/>
          <a:stretch/>
        </p:blipFill>
        <p:spPr>
          <a:xfrm>
            <a:off x="0" y="0"/>
            <a:ext cx="10117080" cy="5695920"/>
          </a:xfrm>
          <a:prstGeom prst="rect">
            <a:avLst/>
          </a:prstGeom>
          <a:ln w="0">
            <a:noFill/>
          </a:ln>
        </p:spPr>
      </p:pic>
    </p:spTree>
  </p:cSld>
  <mc:AlternateContent>
    <mc:Choice Requires="p14">
      <p:transition spd="slow" p14:dur="2000"/>
    </mc:Choice>
    <mc:Fallback>
      <p:transition spd="slow"/>
    </mc:Fallback>
  </mc:AlternateContent>
</p:sld>
</file>

<file path=ppt/slides/slide4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1" name="" descr=""/>
          <p:cNvPicPr/>
          <p:nvPr/>
        </p:nvPicPr>
        <p:blipFill>
          <a:blip r:embed="rId1"/>
          <a:stretch/>
        </p:blipFill>
        <p:spPr>
          <a:xfrm>
            <a:off x="0" y="0"/>
            <a:ext cx="10117080" cy="5688360"/>
          </a:xfrm>
          <a:prstGeom prst="rect">
            <a:avLst/>
          </a:prstGeom>
          <a:ln w="0">
            <a:noFill/>
          </a:ln>
        </p:spPr>
      </p:pic>
    </p:spTree>
  </p:cSld>
  <mc:AlternateContent>
    <mc:Choice Requires="p14">
      <p:transition spd="slow" p14:dur="2000"/>
    </mc:Choice>
    <mc:Fallback>
      <p:transition spd="slow"/>
    </mc:Fallback>
  </mc:AlternateContent>
</p:sld>
</file>

<file path=ppt/slides/slide4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2" name="" descr=""/>
          <p:cNvPicPr/>
          <p:nvPr/>
        </p:nvPicPr>
        <p:blipFill>
          <a:blip r:embed="rId1"/>
          <a:stretch/>
        </p:blipFill>
        <p:spPr>
          <a:xfrm>
            <a:off x="0" y="360"/>
            <a:ext cx="10079640" cy="5714640"/>
          </a:xfrm>
          <a:prstGeom prst="rect">
            <a:avLst/>
          </a:prstGeom>
          <a:ln w="0">
            <a:noFill/>
          </a:ln>
        </p:spPr>
      </p:pic>
      <p:sp>
        <p:nvSpPr>
          <p:cNvPr id="133" name="TextShape 1"/>
          <p:cNvSpPr txBox="1"/>
          <p:nvPr/>
        </p:nvSpPr>
        <p:spPr>
          <a:xfrm>
            <a:off x="216000" y="4079880"/>
            <a:ext cx="9601200" cy="1626120"/>
          </a:xfrm>
          <a:prstGeom prst="rect">
            <a:avLst/>
          </a:prstGeom>
          <a:noFill/>
          <a:ln w="0">
            <a:noFill/>
          </a:ln>
        </p:spPr>
        <p:txBody>
          <a:bodyPr lIns="90000" rIns="90000" tIns="45000" bIns="45000">
            <a:noAutofit/>
          </a:bodyPr>
          <a:p>
            <a:pPr>
              <a:lnSpc>
                <a:spcPct val="100000"/>
              </a:lnSpc>
            </a:pPr>
            <a:r>
              <a:rPr b="0" i="1" lang="en-US" sz="2000" spc="-1" strike="noStrike">
                <a:solidFill>
                  <a:srgbClr val="ffb66c"/>
                </a:solidFill>
                <a:latin typeface="Roboto Condensed"/>
              </a:rPr>
              <a:t>“</a:t>
            </a:r>
            <a:r>
              <a:rPr b="0" i="1" lang="en-US" sz="2000" spc="-1" strike="noStrike">
                <a:solidFill>
                  <a:srgbClr val="ffb66c"/>
                </a:solidFill>
                <a:latin typeface="Roboto Condensed"/>
              </a:rPr>
              <a:t>Q: Have you any other way of proving that the Church has power to institute festivals of precept?</a:t>
            </a:r>
            <a:endParaRPr b="0" lang="en-US" sz="2000" spc="-1" strike="noStrike">
              <a:latin typeface="Arial"/>
            </a:endParaRPr>
          </a:p>
          <a:p>
            <a:pPr>
              <a:lnSpc>
                <a:spcPct val="100000"/>
              </a:lnSpc>
            </a:pPr>
            <a:r>
              <a:rPr b="0" i="1" lang="en-US" sz="2000" spc="-1" strike="noStrike">
                <a:solidFill>
                  <a:srgbClr val="ffb66c"/>
                </a:solidFill>
                <a:latin typeface="Roboto Condensed"/>
              </a:rPr>
              <a:t> </a:t>
            </a:r>
            <a:r>
              <a:rPr b="0" i="1" lang="en-US" sz="2000" spc="-1" strike="noStrike">
                <a:solidFill>
                  <a:srgbClr val="f6f9d4"/>
                </a:solidFill>
                <a:latin typeface="Roboto Condensed"/>
                <a:ea typeface="Microsoft YaHei"/>
              </a:rPr>
              <a:t>“</a:t>
            </a:r>
            <a:r>
              <a:rPr b="0" i="1" lang="en-US" sz="2000" spc="-1" strike="noStrike">
                <a:solidFill>
                  <a:srgbClr val="f6f9d4"/>
                </a:solidFill>
                <a:latin typeface="Roboto Condensed"/>
                <a:ea typeface="Microsoft YaHei"/>
              </a:rPr>
              <a:t>A: Had she not such power, she could not have done that in which all modern religionists agree with her; she could not have substituted the observance of Sunday the first day of the week, for the observance of Saturday the seventh day, a change for which there is no Scriptural authority.</a:t>
            </a:r>
            <a:r>
              <a:rPr b="0" i="1" lang="en-US" sz="2000" spc="-1" strike="noStrike">
                <a:solidFill>
                  <a:srgbClr val="f6f9d4"/>
                </a:solidFill>
                <a:latin typeface="Roboto Condensed"/>
              </a:rPr>
              <a:t>“</a:t>
            </a:r>
            <a:endParaRPr b="0" lang="en-US" sz="2000" spc="-1" strike="noStrike">
              <a:latin typeface="Arial"/>
            </a:endParaRPr>
          </a:p>
        </p:txBody>
      </p:sp>
    </p:spTree>
  </p:cSld>
  <mc:AlternateContent>
    <mc:Choice Requires="p14">
      <p:transition spd="slow" p14:dur="2000"/>
    </mc:Choice>
    <mc:Fallback>
      <p:transition spd="slow"/>
    </mc:Fallback>
  </mc:AlternateContent>
</p:sld>
</file>

<file path=ppt/slides/slide4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4" name="" descr=""/>
          <p:cNvPicPr/>
          <p:nvPr/>
        </p:nvPicPr>
        <p:blipFill>
          <a:blip r:embed="rId1"/>
          <a:stretch/>
        </p:blipFill>
        <p:spPr>
          <a:xfrm>
            <a:off x="1440" y="0"/>
            <a:ext cx="10079640" cy="5687280"/>
          </a:xfrm>
          <a:prstGeom prst="rect">
            <a:avLst/>
          </a:prstGeom>
          <a:ln w="0">
            <a:noFill/>
          </a:ln>
        </p:spPr>
      </p:pic>
      <p:sp>
        <p:nvSpPr>
          <p:cNvPr id="135" name="TextShape 1"/>
          <p:cNvSpPr txBox="1"/>
          <p:nvPr/>
        </p:nvSpPr>
        <p:spPr>
          <a:xfrm>
            <a:off x="-72000" y="3657600"/>
            <a:ext cx="10395000" cy="2595960"/>
          </a:xfrm>
          <a:prstGeom prst="rect">
            <a:avLst/>
          </a:prstGeom>
          <a:noFill/>
          <a:ln w="0">
            <a:noFill/>
          </a:ln>
        </p:spPr>
        <p:txBody>
          <a:bodyPr lIns="90000" rIns="90000" tIns="45000" bIns="45000">
            <a:noAutofit/>
          </a:bodyPr>
          <a:p>
            <a:pPr>
              <a:lnSpc>
                <a:spcPct val="100000"/>
              </a:lnSpc>
            </a:pPr>
            <a:r>
              <a:rPr b="0" i="1" lang="en-US" sz="2400" spc="-1" strike="noStrike">
                <a:solidFill>
                  <a:srgbClr val="ffffff"/>
                </a:solidFill>
                <a:latin typeface="Raleway"/>
                <a:ea typeface="Microsoft YaHei"/>
              </a:rPr>
              <a:t> </a:t>
            </a:r>
            <a:r>
              <a:rPr b="0" lang="en-US" sz="2400" spc="-1" strike="noStrike">
                <a:solidFill>
                  <a:srgbClr val="ffffff"/>
                </a:solidFill>
                <a:latin typeface="Raleway"/>
                <a:ea typeface="Microsoft YaHei"/>
              </a:rPr>
              <a:t>   </a:t>
            </a:r>
            <a:r>
              <a:rPr b="0" lang="en-US" sz="2400" spc="-1" strike="noStrike">
                <a:solidFill>
                  <a:srgbClr val="ffdbb6"/>
                </a:solidFill>
                <a:latin typeface="Raleway"/>
                <a:ea typeface="Microsoft YaHei"/>
              </a:rPr>
              <a:t>“</a:t>
            </a:r>
            <a:r>
              <a:rPr b="1" lang="en-US" sz="2400" spc="-1" strike="noStrike">
                <a:solidFill>
                  <a:srgbClr val="ffb66c"/>
                </a:solidFill>
                <a:latin typeface="Raleway"/>
                <a:ea typeface="Microsoft YaHei"/>
              </a:rPr>
              <a:t>Q: </a:t>
            </a:r>
            <a:r>
              <a:rPr b="1" i="1" lang="en-US" sz="2400" spc="-1" strike="noStrike">
                <a:solidFill>
                  <a:srgbClr val="ffb66c"/>
                </a:solidFill>
                <a:latin typeface="Raleway"/>
                <a:ea typeface="Microsoft YaHei"/>
              </a:rPr>
              <a:t>Which is the Sabbath day?</a:t>
            </a:r>
            <a:endParaRPr b="0" lang="en-US" sz="2400" spc="-1" strike="noStrike">
              <a:latin typeface="Arial"/>
            </a:endParaRPr>
          </a:p>
          <a:p>
            <a:pPr>
              <a:lnSpc>
                <a:spcPct val="100000"/>
              </a:lnSpc>
            </a:pPr>
            <a:r>
              <a:rPr b="1" i="1" lang="en-US" sz="2400" spc="-1" strike="noStrike">
                <a:solidFill>
                  <a:srgbClr val="ffffff"/>
                </a:solidFill>
                <a:latin typeface="Raleway"/>
                <a:ea typeface="Microsoft YaHei"/>
              </a:rPr>
              <a:t>    </a:t>
            </a:r>
            <a:r>
              <a:rPr b="1" lang="en-US" sz="2400" spc="-1" strike="noStrike">
                <a:solidFill>
                  <a:srgbClr val="ffffff"/>
                </a:solidFill>
                <a:latin typeface="Raleway"/>
                <a:ea typeface="Microsoft YaHei"/>
              </a:rPr>
              <a:t> </a:t>
            </a:r>
            <a:r>
              <a:rPr b="1" lang="en-US" sz="2400" spc="-1" strike="noStrike">
                <a:solidFill>
                  <a:srgbClr val="f6f9d4"/>
                </a:solidFill>
                <a:latin typeface="Raleway"/>
                <a:ea typeface="Microsoft YaHei"/>
              </a:rPr>
              <a:t>A:</a:t>
            </a:r>
            <a:r>
              <a:rPr b="1" i="1" lang="en-US" sz="2400" spc="-1" strike="noStrike">
                <a:solidFill>
                  <a:srgbClr val="f6f9d4"/>
                </a:solidFill>
                <a:latin typeface="Raleway"/>
                <a:ea typeface="Microsoft YaHei"/>
              </a:rPr>
              <a:t> Saturday is the Sabbath day.</a:t>
            </a:r>
            <a:endParaRPr b="0" lang="en-US" sz="2400" spc="-1" strike="noStrike">
              <a:latin typeface="Arial"/>
            </a:endParaRPr>
          </a:p>
          <a:p>
            <a:pPr>
              <a:lnSpc>
                <a:spcPct val="100000"/>
              </a:lnSpc>
            </a:pPr>
            <a:r>
              <a:rPr b="1" i="1" lang="en-US" sz="2400" spc="-1" strike="noStrike">
                <a:solidFill>
                  <a:srgbClr val="ffffff"/>
                </a:solidFill>
                <a:latin typeface="Raleway"/>
                <a:ea typeface="Microsoft YaHei"/>
              </a:rPr>
              <a:t>    </a:t>
            </a:r>
            <a:r>
              <a:rPr b="1" lang="en-US" sz="2400" spc="-1" strike="noStrike">
                <a:solidFill>
                  <a:srgbClr val="ffb66c"/>
                </a:solidFill>
                <a:latin typeface="Raleway"/>
                <a:ea typeface="Microsoft YaHei"/>
              </a:rPr>
              <a:t>Q: </a:t>
            </a:r>
            <a:r>
              <a:rPr b="1" i="1" lang="en-US" sz="2400" spc="-1" strike="noStrike">
                <a:solidFill>
                  <a:srgbClr val="ffb66c"/>
                </a:solidFill>
                <a:latin typeface="Raleway"/>
                <a:ea typeface="Microsoft YaHei"/>
              </a:rPr>
              <a:t>Why do we observe Sunday instead of Saturday?</a:t>
            </a:r>
            <a:endParaRPr b="0" lang="en-US" sz="2400" spc="-1" strike="noStrike">
              <a:latin typeface="Arial"/>
            </a:endParaRPr>
          </a:p>
          <a:p>
            <a:pPr>
              <a:lnSpc>
                <a:spcPct val="100000"/>
              </a:lnSpc>
            </a:pPr>
            <a:r>
              <a:rPr b="1" i="1" lang="en-US" sz="2400" spc="-1" strike="noStrike">
                <a:solidFill>
                  <a:srgbClr val="ffffff"/>
                </a:solidFill>
                <a:latin typeface="Raleway"/>
                <a:ea typeface="Microsoft YaHei"/>
              </a:rPr>
              <a:t>   </a:t>
            </a:r>
            <a:r>
              <a:rPr b="1" lang="en-US" sz="2400" spc="-1" strike="noStrike">
                <a:solidFill>
                  <a:srgbClr val="ffffff"/>
                </a:solidFill>
                <a:latin typeface="Raleway"/>
                <a:ea typeface="Microsoft YaHei"/>
              </a:rPr>
              <a:t> </a:t>
            </a:r>
            <a:r>
              <a:rPr b="1" lang="en-US" sz="2400" spc="-1" strike="noStrike">
                <a:solidFill>
                  <a:srgbClr val="f6f9d4"/>
                </a:solidFill>
                <a:latin typeface="Raleway"/>
                <a:ea typeface="Microsoft YaHei"/>
              </a:rPr>
              <a:t>A: </a:t>
            </a:r>
            <a:r>
              <a:rPr b="1" i="1" lang="en-US" sz="2400" spc="-1" strike="noStrike">
                <a:solidFill>
                  <a:srgbClr val="f6f9d4"/>
                </a:solidFill>
                <a:latin typeface="Raleway"/>
                <a:ea typeface="Microsoft YaHei"/>
              </a:rPr>
              <a:t>We observe Sunday instead of Saturday because the Catholic  </a:t>
            </a:r>
            <a:r>
              <a:rPr b="1" i="1" lang="en-US" sz="2400" spc="-1" strike="noStrike">
                <a:solidFill>
                  <a:srgbClr val="f6f9d4"/>
                </a:solidFill>
                <a:latin typeface="Raleway"/>
                <a:ea typeface="Microsoft YaHei"/>
              </a:rPr>
              <a:t>	</a:t>
            </a:r>
            <a:r>
              <a:rPr b="1" i="1" lang="en-US" sz="2400" spc="-1" strike="noStrike">
                <a:solidFill>
                  <a:srgbClr val="f6f9d4"/>
                </a:solidFill>
                <a:latin typeface="Raleway"/>
                <a:ea typeface="Microsoft YaHei"/>
              </a:rPr>
              <a:t>	</a:t>
            </a:r>
            <a:r>
              <a:rPr b="1" i="1" lang="en-US" sz="2400" spc="-1" strike="noStrike">
                <a:solidFill>
                  <a:srgbClr val="f6f9d4"/>
                </a:solidFill>
                <a:latin typeface="Raleway"/>
                <a:ea typeface="Microsoft YaHei"/>
              </a:rPr>
              <a:t>  church transferred the solemnity from Saturday to Sunday.” </a:t>
            </a:r>
            <a:r>
              <a:rPr b="0" i="1" lang="en-US" sz="2400" spc="-1" strike="noStrike" baseline="33000">
                <a:solidFill>
                  <a:srgbClr val="f6f9d4"/>
                </a:solidFill>
                <a:latin typeface="Raleway"/>
                <a:ea typeface="Microsoft YaHei"/>
              </a:rPr>
              <a:t>11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6" name="" descr=""/>
          <p:cNvPicPr/>
          <p:nvPr/>
        </p:nvPicPr>
        <p:blipFill>
          <a:blip r:embed="rId1"/>
          <a:stretch/>
        </p:blipFill>
        <p:spPr>
          <a:xfrm>
            <a:off x="0" y="277200"/>
            <a:ext cx="10008000" cy="5029200"/>
          </a:xfrm>
          <a:prstGeom prst="rect">
            <a:avLst/>
          </a:prstGeom>
          <a:ln w="0">
            <a:noFill/>
          </a:ln>
        </p:spPr>
      </p:pic>
      <p:sp>
        <p:nvSpPr>
          <p:cNvPr id="137" name="TextShape 1"/>
          <p:cNvSpPr txBox="1"/>
          <p:nvPr/>
        </p:nvSpPr>
        <p:spPr>
          <a:xfrm>
            <a:off x="5679000" y="5266440"/>
            <a:ext cx="5029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13:16-18</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8" name="" descr=""/>
          <p:cNvPicPr/>
          <p:nvPr/>
        </p:nvPicPr>
        <p:blipFill>
          <a:blip r:embed="rId1"/>
          <a:stretch/>
        </p:blipFill>
        <p:spPr>
          <a:xfrm>
            <a:off x="-360" y="14400"/>
            <a:ext cx="10079640" cy="5669640"/>
          </a:xfrm>
          <a:prstGeom prst="rect">
            <a:avLst/>
          </a:prstGeom>
          <a:ln w="0">
            <a:noFill/>
          </a:ln>
        </p:spPr>
      </p:pic>
      <p:sp>
        <p:nvSpPr>
          <p:cNvPr id="139" name="TextShape 1"/>
          <p:cNvSpPr txBox="1"/>
          <p:nvPr/>
        </p:nvSpPr>
        <p:spPr>
          <a:xfrm>
            <a:off x="159120" y="303120"/>
            <a:ext cx="9793800" cy="5444280"/>
          </a:xfrm>
          <a:prstGeom prst="rect">
            <a:avLst/>
          </a:prstGeom>
          <a:noFill/>
          <a:ln w="0">
            <a:noFill/>
          </a:ln>
        </p:spPr>
        <p:txBody>
          <a:bodyPr lIns="90000" rIns="90000" tIns="45000" bIns="45000">
            <a:noAutofit/>
          </a:bodyPr>
          <a:p>
            <a:pPr>
              <a:lnSpc>
                <a:spcPct val="100000"/>
              </a:lnSpc>
            </a:pPr>
            <a:r>
              <a:rPr b="0" lang="en-GB" sz="5400" spc="-1" strike="noStrike">
                <a:solidFill>
                  <a:srgbClr val="3465a4"/>
                </a:solidFill>
                <a:latin typeface="ITC Souvenir Demi"/>
                <a:ea typeface="ITC Souvenir Demi"/>
              </a:rPr>
              <a:t>Revelation 13:16-18</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He causes all, both small and great, rich and poor, free and slave, to receive a mark on their right hand or on their foreheads, (17) and that no one may buy or sell except one who has the mark or the name of the beast, or the number of his ____. (18) Here is wisdom. Let him who has understanding calculate the number of the beast, for it is the number of a ___: His number is ___.</a:t>
            </a:r>
            <a:endParaRPr b="0" lang="en-US" sz="3000" spc="-1" strike="noStrike">
              <a:latin typeface="Arial"/>
            </a:endParaRPr>
          </a:p>
          <a:p>
            <a:pPr>
              <a:lnSpc>
                <a:spcPct val="100000"/>
              </a:lnSpc>
            </a:pP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0" name="" descr=""/>
          <p:cNvPicPr/>
          <p:nvPr/>
        </p:nvPicPr>
        <p:blipFill>
          <a:blip r:embed="rId1"/>
          <a:stretch/>
        </p:blipFill>
        <p:spPr>
          <a:xfrm>
            <a:off x="0" y="0"/>
            <a:ext cx="10080000" cy="5670000"/>
          </a:xfrm>
          <a:prstGeom prst="rect">
            <a:avLst/>
          </a:prstGeom>
          <a:ln w="0">
            <a:noFill/>
          </a:ln>
        </p:spPr>
      </p:pic>
      <p:sp>
        <p:nvSpPr>
          <p:cNvPr id="141" name="TextShape 1"/>
          <p:cNvSpPr txBox="1"/>
          <p:nvPr/>
        </p:nvSpPr>
        <p:spPr>
          <a:xfrm>
            <a:off x="3886200" y="5280840"/>
            <a:ext cx="85302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7:3; Ecclesiastes 9:10</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2" name="" descr=""/>
          <p:cNvPicPr/>
          <p:nvPr/>
        </p:nvPicPr>
        <p:blipFill>
          <a:blip r:embed="rId1"/>
          <a:stretch/>
        </p:blipFill>
        <p:spPr>
          <a:xfrm>
            <a:off x="-360" y="14400"/>
            <a:ext cx="10079640" cy="5669640"/>
          </a:xfrm>
          <a:prstGeom prst="rect">
            <a:avLst/>
          </a:prstGeom>
          <a:ln w="0">
            <a:noFill/>
          </a:ln>
        </p:spPr>
      </p:pic>
      <p:sp>
        <p:nvSpPr>
          <p:cNvPr id="143" name="TextShape 1"/>
          <p:cNvSpPr txBox="1"/>
          <p:nvPr/>
        </p:nvSpPr>
        <p:spPr>
          <a:xfrm>
            <a:off x="231120" y="228600"/>
            <a:ext cx="9793800" cy="5935320"/>
          </a:xfrm>
          <a:prstGeom prst="rect">
            <a:avLst/>
          </a:prstGeom>
          <a:noFill/>
          <a:ln w="0">
            <a:noFill/>
          </a:ln>
        </p:spPr>
        <p:txBody>
          <a:bodyPr lIns="90000" rIns="90000" tIns="45000" bIns="45000">
            <a:noAutofit/>
          </a:bodyPr>
          <a:p>
            <a:pPr>
              <a:lnSpc>
                <a:spcPct val="100000"/>
              </a:lnSpc>
            </a:pPr>
            <a:r>
              <a:rPr b="0" lang="en-GB" sz="5400" spc="-1" strike="noStrike">
                <a:solidFill>
                  <a:srgbClr val="3465a4"/>
                </a:solidFill>
                <a:latin typeface="ITC Souvenir Demi"/>
                <a:ea typeface="ITC Souvenir Demi"/>
              </a:rPr>
              <a:t>Revelation 7:3</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t>
            </a:r>
            <a:r>
              <a:rPr b="0" lang="en-US" sz="3000" spc="-1" strike="noStrike">
                <a:solidFill>
                  <a:srgbClr val="3465a4"/>
                </a:solidFill>
                <a:latin typeface="Raleway"/>
                <a:ea typeface="Raleway"/>
              </a:rPr>
              <a:t>“Do not harm the earth, the sea, or the trees till we have ______ the servants of our God on their foreheads.”</a:t>
            </a:r>
            <a:endParaRPr b="0" lang="en-US" sz="3000" spc="-1" strike="noStrike">
              <a:latin typeface="Arial"/>
            </a:endParaRPr>
          </a:p>
          <a:p>
            <a:pPr>
              <a:lnSpc>
                <a:spcPct val="100000"/>
              </a:lnSpc>
            </a:pPr>
            <a:r>
              <a:rPr b="0" lang="en-GB" sz="5400" spc="-1" strike="noStrike">
                <a:solidFill>
                  <a:srgbClr val="3465a4"/>
                </a:solidFill>
                <a:latin typeface="ITC Souvenir Demi"/>
                <a:ea typeface="ITC Souvenir Demi"/>
              </a:rPr>
              <a:t>Ecclesiastes 9:10</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Whatever your ____ finds to do, do it with your might; for there is no ____ or device or knowledge or wisdom in the grave where you are going.</a:t>
            </a:r>
            <a:endParaRPr b="0" lang="en-US" sz="3000" spc="-1" strike="noStrike">
              <a:latin typeface="Arial"/>
            </a:endParaRPr>
          </a:p>
          <a:p>
            <a:pPr>
              <a:lnSpc>
                <a:spcPct val="100000"/>
              </a:lnSpc>
            </a:pP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4" name="" descr=""/>
          <p:cNvPicPr/>
          <p:nvPr/>
        </p:nvPicPr>
        <p:blipFill>
          <a:blip r:embed="rId1"/>
          <a:stretch/>
        </p:blipFill>
        <p:spPr>
          <a:xfrm>
            <a:off x="0" y="0"/>
            <a:ext cx="10080000" cy="5670000"/>
          </a:xfrm>
          <a:prstGeom prst="rect">
            <a:avLst/>
          </a:prstGeom>
          <a:ln w="0">
            <a:noFill/>
          </a:ln>
        </p:spPr>
      </p:pic>
      <p:sp>
        <p:nvSpPr>
          <p:cNvPr id="145" name="TextShape 1"/>
          <p:cNvSpPr txBox="1"/>
          <p:nvPr/>
        </p:nvSpPr>
        <p:spPr>
          <a:xfrm>
            <a:off x="4068000" y="5257800"/>
            <a:ext cx="69300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Ecclesiastes 3:14; Psalm 111:7,8</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6" name="" descr=""/>
          <p:cNvPicPr/>
          <p:nvPr/>
        </p:nvPicPr>
        <p:blipFill>
          <a:blip r:embed="rId1"/>
          <a:stretch/>
        </p:blipFill>
        <p:spPr>
          <a:xfrm>
            <a:off x="-360" y="14400"/>
            <a:ext cx="10079640" cy="5669640"/>
          </a:xfrm>
          <a:prstGeom prst="rect">
            <a:avLst/>
          </a:prstGeom>
          <a:ln w="0">
            <a:noFill/>
          </a:ln>
        </p:spPr>
      </p:pic>
      <p:sp>
        <p:nvSpPr>
          <p:cNvPr id="147" name="TextShape 1"/>
          <p:cNvSpPr txBox="1"/>
          <p:nvPr/>
        </p:nvSpPr>
        <p:spPr>
          <a:xfrm>
            <a:off x="231120" y="14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Ecclesiastes 3:14</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I know that whatever God does, it shall be _______.</a:t>
            </a:r>
            <a:endParaRPr b="0" lang="en-US" sz="3000" spc="-1" strike="noStrike">
              <a:latin typeface="Arial"/>
            </a:endParaRPr>
          </a:p>
          <a:p>
            <a:pPr>
              <a:lnSpc>
                <a:spcPct val="100000"/>
              </a:lnSpc>
            </a:pPr>
            <a:r>
              <a:rPr b="0" lang="en-US" sz="3000" spc="-1" strike="noStrike">
                <a:solidFill>
                  <a:srgbClr val="3465a4"/>
                </a:solidFill>
                <a:latin typeface="Raleway"/>
                <a:ea typeface="Raleway"/>
              </a:rPr>
              <a:t>Nothing can be added to it, And nothing taken from it.</a:t>
            </a:r>
            <a:endParaRPr b="0" lang="en-US" sz="3000" spc="-1" strike="noStrike">
              <a:latin typeface="Arial"/>
            </a:endParaRPr>
          </a:p>
          <a:p>
            <a:pPr>
              <a:lnSpc>
                <a:spcPct val="100000"/>
              </a:lnSpc>
            </a:pPr>
            <a:r>
              <a:rPr b="0" lang="en-US" sz="3000" spc="-1" strike="noStrike">
                <a:solidFill>
                  <a:srgbClr val="3465a4"/>
                </a:solidFill>
                <a:latin typeface="Raleway"/>
                <a:ea typeface="Raleway"/>
              </a:rPr>
              <a:t>God does it, that men should fear before Him.</a:t>
            </a:r>
            <a:endParaRPr b="0" lang="en-US" sz="3000" spc="-1" strike="noStrike">
              <a:latin typeface="Arial"/>
            </a:endParaRPr>
          </a:p>
          <a:p>
            <a:pPr>
              <a:lnSpc>
                <a:spcPct val="120000"/>
              </a:lnSpc>
            </a:pPr>
            <a:r>
              <a:rPr b="0" lang="en-GB" sz="5400" spc="-1" strike="noStrike">
                <a:solidFill>
                  <a:srgbClr val="3465a4"/>
                </a:solidFill>
                <a:latin typeface="ITC Souvenir Demi"/>
                <a:ea typeface="ITC Souvenir Demi"/>
              </a:rPr>
              <a:t>Psalm 111:7,8</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...All His precepts are sure. They stand fast _______ and ever, and are done in truth and uprightness.</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8" name="" descr=""/>
          <p:cNvPicPr/>
          <p:nvPr/>
        </p:nvPicPr>
        <p:blipFill>
          <a:blip r:embed="rId1"/>
          <a:stretch/>
        </p:blipFill>
        <p:spPr>
          <a:xfrm>
            <a:off x="0" y="-10080"/>
            <a:ext cx="10079640" cy="5669640"/>
          </a:xfrm>
          <a:prstGeom prst="rect">
            <a:avLst/>
          </a:prstGeom>
          <a:ln w="0">
            <a:noFill/>
          </a:ln>
        </p:spPr>
      </p:pic>
      <p:sp>
        <p:nvSpPr>
          <p:cNvPr id="149" name="TextShape 1"/>
          <p:cNvSpPr txBox="1"/>
          <p:nvPr/>
        </p:nvSpPr>
        <p:spPr>
          <a:xfrm>
            <a:off x="-108000" y="-63360"/>
            <a:ext cx="64008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13:3,8</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0" name="" descr=""/>
          <p:cNvPicPr/>
          <p:nvPr/>
        </p:nvPicPr>
        <p:blipFill>
          <a:blip r:embed="rId1"/>
          <a:stretch/>
        </p:blipFill>
        <p:spPr>
          <a:xfrm>
            <a:off x="-360" y="14400"/>
            <a:ext cx="10079640" cy="5669640"/>
          </a:xfrm>
          <a:prstGeom prst="rect">
            <a:avLst/>
          </a:prstGeom>
          <a:ln w="0">
            <a:noFill/>
          </a:ln>
        </p:spPr>
      </p:pic>
      <p:sp>
        <p:nvSpPr>
          <p:cNvPr id="151"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13:3</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___ the world marveled and followed the beast.</a:t>
            </a:r>
            <a:endParaRPr b="0" lang="en-US" sz="3000" spc="-1" strike="noStrike">
              <a:latin typeface="Arial"/>
            </a:endParaRPr>
          </a:p>
          <a:p>
            <a:pPr>
              <a:lnSpc>
                <a:spcPct val="120000"/>
              </a:lnSpc>
            </a:pPr>
            <a:r>
              <a:rPr b="0" lang="en-GB" sz="5400" spc="-1" strike="noStrike">
                <a:solidFill>
                  <a:srgbClr val="3465a4"/>
                </a:solidFill>
                <a:latin typeface="ITC Souvenir Demi"/>
                <a:ea typeface="ITC Souvenir Demi"/>
              </a:rPr>
              <a:t>Revelation 13:8</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___ who dwell on the earth will worship him, whose names have not been written in the Book of Life of the Lamb slain from the foundation of the world. </a:t>
            </a:r>
            <a:endParaRPr b="0" lang="en-US" sz="3000" spc="-1" strike="noStrike">
              <a:latin typeface="Arial"/>
            </a:endParaRPr>
          </a:p>
          <a:p>
            <a:endParaRPr b="0" lang="en-US" sz="3000" spc="-1" strike="noStrike">
              <a:latin typeface="Arial"/>
            </a:endParaRPr>
          </a:p>
          <a:p>
            <a:r>
              <a:rPr b="0" lang="en-US" sz="3000" spc="-1" strike="noStrike">
                <a:solidFill>
                  <a:srgbClr val="3465a4"/>
                </a:solidFill>
                <a:latin typeface="Raleway"/>
                <a:ea typeface="Raleway"/>
              </a:rPr>
              <a:t>   </a:t>
            </a:r>
            <a:r>
              <a:rPr b="0" lang="en-US" sz="3000" spc="-1" strike="noStrike">
                <a:solidFill>
                  <a:srgbClr val="000000"/>
                </a:solidFill>
                <a:latin typeface="Raleway"/>
                <a:ea typeface="Raleway"/>
              </a:rPr>
              <a:t> </a:t>
            </a:r>
            <a:r>
              <a:rPr b="0" lang="en-US" sz="3000" spc="-1" strike="noStrike">
                <a:solidFill>
                  <a:srgbClr val="00adef"/>
                </a:solidFill>
                <a:latin typeface="Raleway"/>
                <a:ea typeface="Raleway"/>
              </a:rPr>
              <a:t> </a:t>
            </a:r>
            <a:r>
              <a:rPr b="0" lang="en-US" sz="3000" spc="-1" strike="noStrike">
                <a:solidFill>
                  <a:srgbClr val="3465a4"/>
                </a:solidFill>
                <a:latin typeface="Raleway"/>
                <a:ea typeface="Raleway"/>
              </a:rPr>
              <a:t>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2" name="" descr=""/>
          <p:cNvPicPr/>
          <p:nvPr/>
        </p:nvPicPr>
        <p:blipFill>
          <a:blip r:embed="rId1"/>
          <a:stretch/>
        </p:blipFill>
        <p:spPr>
          <a:xfrm>
            <a:off x="0" y="0"/>
            <a:ext cx="10080000" cy="5670000"/>
          </a:xfrm>
          <a:prstGeom prst="rect">
            <a:avLst/>
          </a:prstGeom>
          <a:ln w="0">
            <a:noFill/>
          </a:ln>
        </p:spPr>
      </p:pic>
      <p:sp>
        <p:nvSpPr>
          <p:cNvPr id="153" name="TextShape 1"/>
          <p:cNvSpPr txBox="1"/>
          <p:nvPr/>
        </p:nvSpPr>
        <p:spPr>
          <a:xfrm>
            <a:off x="-108000" y="5293440"/>
            <a:ext cx="5029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13:15-17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4" name="" descr=""/>
          <p:cNvPicPr/>
          <p:nvPr/>
        </p:nvPicPr>
        <p:blipFill>
          <a:blip r:embed="rId1"/>
          <a:stretch/>
        </p:blipFill>
        <p:spPr>
          <a:xfrm>
            <a:off x="-360" y="14400"/>
            <a:ext cx="10079640" cy="5669640"/>
          </a:xfrm>
          <a:prstGeom prst="rect">
            <a:avLst/>
          </a:prstGeom>
          <a:ln w="0">
            <a:noFill/>
          </a:ln>
        </p:spPr>
      </p:pic>
      <p:sp>
        <p:nvSpPr>
          <p:cNvPr id="155"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13:15-17</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He was granted power to give breath to the image of the beast, that the image of the beast should both speak and cause as many as would not worship the image of the beast to be ______. (16) He causes all, both small and great, rich and poor, free and slave, to receive a mark on their right hand or on their foreheads, (17) and that no one may ___ or ____ except one who has the mark or the name of the beast, or the number of his name.</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6" name="" descr=""/>
          <p:cNvPicPr/>
          <p:nvPr/>
        </p:nvPicPr>
        <p:blipFill>
          <a:blip r:embed="rId1"/>
          <a:stretch/>
        </p:blipFill>
        <p:spPr>
          <a:xfrm>
            <a:off x="-360" y="14400"/>
            <a:ext cx="10079640" cy="5669640"/>
          </a:xfrm>
          <a:prstGeom prst="rect">
            <a:avLst/>
          </a:prstGeom>
          <a:ln w="0">
            <a:noFill/>
          </a:ln>
        </p:spPr>
      </p:pic>
      <p:sp>
        <p:nvSpPr>
          <p:cNvPr id="157"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13:15-17</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He was granted power to give breath to the image of the beast, that the image of the beast should both speak and cause as many as would not worship the image of the beast to be killed. (16) He causes all, both small and great, rich and poor, free and slave, to receive a mark on their right hand or on their foreheads, (17) and that </a:t>
            </a:r>
            <a:r>
              <a:rPr b="0" lang="en-US" sz="3000" spc="-12" strike="noStrike">
                <a:solidFill>
                  <a:srgbClr val="3465a4"/>
                </a:solidFill>
                <a:latin typeface="Raleway"/>
                <a:ea typeface="Raleway"/>
              </a:rPr>
              <a:t>no one may buy or sell except one who has the  mark or the name of the beast, or the number of his name.</a:t>
            </a:r>
            <a:endParaRPr b="0" lang="en-US" sz="3000" spc="-1" strike="noStrike">
              <a:latin typeface="Arial"/>
            </a:endParaRPr>
          </a:p>
        </p:txBody>
      </p:sp>
      <p:pic>
        <p:nvPicPr>
          <p:cNvPr id="158" name="" descr=""/>
          <p:cNvPicPr/>
          <p:nvPr/>
        </p:nvPicPr>
        <p:blipFill>
          <a:blip r:embed="rId2"/>
          <a:stretch/>
        </p:blipFill>
        <p:spPr>
          <a:xfrm>
            <a:off x="-360" y="0"/>
            <a:ext cx="10117440" cy="5688360"/>
          </a:xfrm>
          <a:prstGeom prst="rect">
            <a:avLst/>
          </a:prstGeom>
          <a:ln w="0">
            <a:noFill/>
          </a:ln>
        </p:spPr>
      </p:pic>
      <p:sp>
        <p:nvSpPr>
          <p:cNvPr id="159" name="TextShape 2"/>
          <p:cNvSpPr txBox="1"/>
          <p:nvPr/>
        </p:nvSpPr>
        <p:spPr>
          <a:xfrm>
            <a:off x="-108000" y="-63360"/>
            <a:ext cx="5029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John 15:20; Luke 21:16</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0" name="" descr=""/>
          <p:cNvPicPr/>
          <p:nvPr/>
        </p:nvPicPr>
        <p:blipFill>
          <a:blip r:embed="rId1"/>
          <a:stretch/>
        </p:blipFill>
        <p:spPr>
          <a:xfrm>
            <a:off x="-360" y="14400"/>
            <a:ext cx="10079640" cy="5669640"/>
          </a:xfrm>
          <a:prstGeom prst="rect">
            <a:avLst/>
          </a:prstGeom>
          <a:ln w="0">
            <a:noFill/>
          </a:ln>
        </p:spPr>
      </p:pic>
      <p:sp>
        <p:nvSpPr>
          <p:cNvPr id="161" name="TextShape 1"/>
          <p:cNvSpPr txBox="1"/>
          <p:nvPr/>
        </p:nvSpPr>
        <p:spPr>
          <a:xfrm>
            <a:off x="231120" y="87120"/>
            <a:ext cx="9793800" cy="53496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John 15:20</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t>
            </a:r>
            <a:r>
              <a:rPr b="0" lang="en-US" sz="3000" spc="-1" strike="noStrike">
                <a:solidFill>
                  <a:srgbClr val="3465a4"/>
                </a:solidFill>
                <a:latin typeface="Raleway"/>
                <a:ea typeface="Raleway"/>
              </a:rPr>
              <a:t>Remember the word that I said to you, ‘A servant is not greater than his master.’ If they persecuted Me, they will also _________ you…”</a:t>
            </a:r>
            <a:endParaRPr b="0" lang="en-US" sz="3000" spc="-1" strike="noStrike">
              <a:latin typeface="Arial"/>
            </a:endParaRPr>
          </a:p>
          <a:p>
            <a:pPr>
              <a:lnSpc>
                <a:spcPct val="120000"/>
              </a:lnSpc>
            </a:pPr>
            <a:r>
              <a:rPr b="0" lang="en-GB" sz="5400" spc="-1" strike="noStrike">
                <a:solidFill>
                  <a:srgbClr val="3465a4"/>
                </a:solidFill>
                <a:latin typeface="ITC Souvenir Demi"/>
                <a:ea typeface="ITC Souvenir Demi"/>
              </a:rPr>
              <a:t>Luke 21:16</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You will be ________ even by parents and brothers, relatives and friends; and they will put some of you to death. (17) And you will be _____ by all for My name’s sake.</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2" name="" descr=""/>
          <p:cNvPicPr/>
          <p:nvPr/>
        </p:nvPicPr>
        <p:blipFill>
          <a:blip r:embed="rId1"/>
          <a:stretch/>
        </p:blipFill>
        <p:spPr>
          <a:xfrm>
            <a:off x="-38880" y="0"/>
            <a:ext cx="10165320" cy="5717880"/>
          </a:xfrm>
          <a:prstGeom prst="rect">
            <a:avLst/>
          </a:prstGeom>
          <a:ln w="0">
            <a:noFill/>
          </a:ln>
        </p:spPr>
      </p:pic>
      <p:sp>
        <p:nvSpPr>
          <p:cNvPr id="163" name="TextShape 1"/>
          <p:cNvSpPr txBox="1"/>
          <p:nvPr/>
        </p:nvSpPr>
        <p:spPr>
          <a:xfrm>
            <a:off x="-144000" y="-63360"/>
            <a:ext cx="5029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14:9,10</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6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4" name="" descr=""/>
          <p:cNvPicPr/>
          <p:nvPr/>
        </p:nvPicPr>
        <p:blipFill>
          <a:blip r:embed="rId1"/>
          <a:stretch/>
        </p:blipFill>
        <p:spPr>
          <a:xfrm>
            <a:off x="-360" y="14400"/>
            <a:ext cx="10079640" cy="5669640"/>
          </a:xfrm>
          <a:prstGeom prst="rect">
            <a:avLst/>
          </a:prstGeom>
          <a:ln w="0">
            <a:noFill/>
          </a:ln>
        </p:spPr>
      </p:pic>
      <p:sp>
        <p:nvSpPr>
          <p:cNvPr id="165"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14:9,10</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Then a third angel followed them, saying with a loud voice, “If anyone worships the beast and his image, and receives his mark on his forehead or on his hand, (10) he himself shall also drink of the wine of the _____ of God, which is poured out ____ strength into the cup of His indignation. He shall be _________ with fire and brimstone in the presence of the holy angels and in the presence of the Lamb.</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6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6" name="" descr=""/>
          <p:cNvPicPr/>
          <p:nvPr/>
        </p:nvPicPr>
        <p:blipFill>
          <a:blip r:embed="rId1"/>
          <a:stretch/>
        </p:blipFill>
        <p:spPr>
          <a:xfrm>
            <a:off x="0" y="0"/>
            <a:ext cx="10080000" cy="5670000"/>
          </a:xfrm>
          <a:prstGeom prst="rect">
            <a:avLst/>
          </a:prstGeom>
          <a:ln w="0">
            <a:noFill/>
          </a:ln>
        </p:spPr>
      </p:pic>
      <p:sp>
        <p:nvSpPr>
          <p:cNvPr id="167" name="TextShape 1"/>
          <p:cNvSpPr txBox="1"/>
          <p:nvPr/>
        </p:nvSpPr>
        <p:spPr>
          <a:xfrm>
            <a:off x="5702400" y="5257440"/>
            <a:ext cx="5029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16:2-4,6</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6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8" name="" descr=""/>
          <p:cNvPicPr/>
          <p:nvPr/>
        </p:nvPicPr>
        <p:blipFill>
          <a:blip r:embed="rId1"/>
          <a:stretch/>
        </p:blipFill>
        <p:spPr>
          <a:xfrm>
            <a:off x="-360" y="14400"/>
            <a:ext cx="10079640" cy="5669640"/>
          </a:xfrm>
          <a:prstGeom prst="rect">
            <a:avLst/>
          </a:prstGeom>
          <a:ln w="0">
            <a:noFill/>
          </a:ln>
        </p:spPr>
      </p:pic>
      <p:sp>
        <p:nvSpPr>
          <p:cNvPr id="169" name="TextShape 1"/>
          <p:cNvSpPr txBox="1"/>
          <p:nvPr/>
        </p:nvSpPr>
        <p:spPr>
          <a:xfrm>
            <a:off x="231120" y="231120"/>
            <a:ext cx="9793800" cy="608148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16:2-4,6</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 foul and loathsome ____ came upon the men who had the mark of the beast and those who worshiped his image. (3) Then the second angel poured out his bowl on the ___, and it became _____ as of a dead man; and every living creature in the sea died. (4) The the third angel poured out his bowl on the ______ and _______ of water, and they became blood… (6) for they have shed the blood of saints and prophets, and You have given the blood to drink...</a:t>
            </a:r>
            <a:endParaRPr b="0" lang="en-US" sz="3000" spc="-1" strike="noStrike">
              <a:latin typeface="Arial"/>
            </a:endParaRPr>
          </a:p>
          <a:p>
            <a:pPr>
              <a:lnSpc>
                <a:spcPct val="100000"/>
              </a:lnSpc>
            </a:pPr>
            <a:endParaRPr b="0" lang="en-US" sz="3000" spc="-1" strike="noStrike">
              <a:latin typeface="Arial"/>
            </a:endParaRPr>
          </a:p>
          <a:p>
            <a:pPr>
              <a:lnSpc>
                <a:spcPct val="100000"/>
              </a:lnSpc>
            </a:pP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6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0" name="" descr=""/>
          <p:cNvPicPr/>
          <p:nvPr/>
        </p:nvPicPr>
        <p:blipFill>
          <a:blip r:embed="rId1"/>
          <a:stretch/>
        </p:blipFill>
        <p:spPr>
          <a:xfrm>
            <a:off x="360" y="0"/>
            <a:ext cx="10079640" cy="5669640"/>
          </a:xfrm>
          <a:prstGeom prst="rect">
            <a:avLst/>
          </a:prstGeom>
          <a:ln w="0">
            <a:noFill/>
          </a:ln>
        </p:spPr>
      </p:pic>
      <p:sp>
        <p:nvSpPr>
          <p:cNvPr id="171" name="TextShape 1"/>
          <p:cNvSpPr txBox="1"/>
          <p:nvPr/>
        </p:nvSpPr>
        <p:spPr>
          <a:xfrm>
            <a:off x="-95400" y="5293800"/>
            <a:ext cx="67014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16:8,10,18,20,21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6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2" name="" descr=""/>
          <p:cNvPicPr/>
          <p:nvPr/>
        </p:nvPicPr>
        <p:blipFill>
          <a:blip r:embed="rId1"/>
          <a:stretch/>
        </p:blipFill>
        <p:spPr>
          <a:xfrm>
            <a:off x="-360" y="14400"/>
            <a:ext cx="10079640" cy="5669640"/>
          </a:xfrm>
          <a:prstGeom prst="rect">
            <a:avLst/>
          </a:prstGeom>
          <a:ln w="0">
            <a:noFill/>
          </a:ln>
        </p:spPr>
      </p:pic>
      <p:sp>
        <p:nvSpPr>
          <p:cNvPr id="173" name="TextShape 1"/>
          <p:cNvSpPr txBox="1"/>
          <p:nvPr/>
        </p:nvSpPr>
        <p:spPr>
          <a:xfrm>
            <a:off x="231120" y="231120"/>
            <a:ext cx="9793800" cy="5556240"/>
          </a:xfrm>
          <a:prstGeom prst="rect">
            <a:avLst/>
          </a:prstGeom>
          <a:noFill/>
          <a:ln w="0">
            <a:noFill/>
          </a:ln>
        </p:spPr>
        <p:txBody>
          <a:bodyPr lIns="90000" rIns="90000" tIns="45000" bIns="45000">
            <a:noAutofit/>
          </a:bodyPr>
          <a:p>
            <a:pPr>
              <a:lnSpc>
                <a:spcPct val="120000"/>
              </a:lnSpc>
            </a:pPr>
            <a:r>
              <a:rPr b="0" lang="en-GB" sz="5000" spc="-1" strike="noStrike">
                <a:solidFill>
                  <a:srgbClr val="3465a4"/>
                </a:solidFill>
                <a:latin typeface="ITC Souvenir Demi"/>
                <a:ea typeface="ITC Souvenir Demi"/>
              </a:rPr>
              <a:t>Revelation 16:8,10,18,20,21</a:t>
            </a:r>
            <a:endParaRPr b="0" lang="en-US" sz="50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Then the fourth angel poured out his bowl on the sun, and power was given to him to ______ men with ____… (10) Then the fifth angel poured out his bowl on the throne of the beast, and his kingdom became full of ________, and they gnawed their tongues because of the pain… (18) and there was a great __________… (20) Then every island fled away, and the mountains were not found. (21) And great ____ from heaven fell upon men, each hailstone about the weight of a talent...</a:t>
            </a:r>
            <a:endParaRPr b="0" lang="en-US" sz="3000" spc="-1" strike="noStrike">
              <a:latin typeface="Arial"/>
            </a:endParaRPr>
          </a:p>
          <a:p>
            <a:pPr>
              <a:lnSpc>
                <a:spcPct val="100000"/>
              </a:lnSpc>
            </a:pP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6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4" name="" descr=""/>
          <p:cNvPicPr/>
          <p:nvPr/>
        </p:nvPicPr>
        <p:blipFill>
          <a:blip r:embed="rId1"/>
          <a:stretch/>
        </p:blipFill>
        <p:spPr>
          <a:xfrm>
            <a:off x="0" y="0"/>
            <a:ext cx="10109520" cy="5686560"/>
          </a:xfrm>
          <a:prstGeom prst="rect">
            <a:avLst/>
          </a:prstGeom>
          <a:ln w="0">
            <a:noFill/>
          </a:ln>
        </p:spPr>
      </p:pic>
      <p:sp>
        <p:nvSpPr>
          <p:cNvPr id="175" name="TextShape 1"/>
          <p:cNvSpPr txBox="1"/>
          <p:nvPr/>
        </p:nvSpPr>
        <p:spPr>
          <a:xfrm>
            <a:off x="-108000" y="5293440"/>
            <a:ext cx="5029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Daniel 3:1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6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6" name="" descr=""/>
          <p:cNvPicPr/>
          <p:nvPr/>
        </p:nvPicPr>
        <p:blipFill>
          <a:blip r:embed="rId1"/>
          <a:stretch/>
        </p:blipFill>
        <p:spPr>
          <a:xfrm>
            <a:off x="-360" y="14400"/>
            <a:ext cx="10079640" cy="5669640"/>
          </a:xfrm>
          <a:prstGeom prst="rect">
            <a:avLst/>
          </a:prstGeom>
          <a:ln w="0">
            <a:noFill/>
          </a:ln>
        </p:spPr>
      </p:pic>
      <p:sp>
        <p:nvSpPr>
          <p:cNvPr id="177" name="TextShape 1"/>
          <p:cNvSpPr txBox="1"/>
          <p:nvPr/>
        </p:nvSpPr>
        <p:spPr>
          <a:xfrm>
            <a:off x="231120" y="87120"/>
            <a:ext cx="9793800" cy="579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3:1,4,5</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Nebuchadnezzar the king made an _____ of gold, whose height was sixty cubits and its width six cubits. He set it up in the plain of Dura, in the province of Babylon... (4) Then a herald cried aloud: “To you it is commanded, O peoples, nations, and languages, (5) that at the time you hear the sound of the horn, flute, harp, lyre, and psaltery, in symphony with all kinds of music, you shall fall down and _______ the gold image that King Nebuchadnezzar has set up;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6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8" name="" descr=""/>
          <p:cNvPicPr/>
          <p:nvPr/>
        </p:nvPicPr>
        <p:blipFill>
          <a:blip r:embed="rId1"/>
          <a:stretch/>
        </p:blipFill>
        <p:spPr>
          <a:xfrm>
            <a:off x="0" y="0"/>
            <a:ext cx="10080000" cy="5670000"/>
          </a:xfrm>
          <a:prstGeom prst="rect">
            <a:avLst/>
          </a:prstGeom>
          <a:ln w="0">
            <a:noFill/>
          </a:ln>
        </p:spPr>
      </p:pic>
      <p:sp>
        <p:nvSpPr>
          <p:cNvPr id="179" name="TextShape 1"/>
          <p:cNvSpPr txBox="1"/>
          <p:nvPr/>
        </p:nvSpPr>
        <p:spPr>
          <a:xfrm>
            <a:off x="6688800" y="-63360"/>
            <a:ext cx="5029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Daniel 3:4-6</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6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80" name="" descr=""/>
          <p:cNvPicPr/>
          <p:nvPr/>
        </p:nvPicPr>
        <p:blipFill>
          <a:blip r:embed="rId1"/>
          <a:stretch/>
        </p:blipFill>
        <p:spPr>
          <a:xfrm>
            <a:off x="-360" y="14400"/>
            <a:ext cx="10079640" cy="5669640"/>
          </a:xfrm>
          <a:prstGeom prst="rect">
            <a:avLst/>
          </a:prstGeom>
          <a:ln w="0">
            <a:noFill/>
          </a:ln>
        </p:spPr>
      </p:pic>
      <p:sp>
        <p:nvSpPr>
          <p:cNvPr id="181" name="TextShape 1"/>
          <p:cNvSpPr txBox="1"/>
          <p:nvPr/>
        </p:nvSpPr>
        <p:spPr>
          <a:xfrm>
            <a:off x="231120" y="87120"/>
            <a:ext cx="9793800" cy="579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3:15</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...But if you do not worship, you shall be cast immediately into the midst of a _______ fiery _______. And who is the god who will deliver you from my hands?”</a:t>
            </a:r>
            <a:endParaRPr b="0" lang="en-US" sz="3000" spc="-1" strike="noStrike">
              <a:latin typeface="Arial"/>
            </a:endParaRPr>
          </a:p>
          <a:p>
            <a:pPr>
              <a:lnSpc>
                <a:spcPct val="120000"/>
              </a:lnSpc>
            </a:pP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6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82" name="" descr=""/>
          <p:cNvPicPr/>
          <p:nvPr/>
        </p:nvPicPr>
        <p:blipFill>
          <a:blip r:embed="rId1"/>
          <a:stretch/>
        </p:blipFill>
        <p:spPr>
          <a:xfrm>
            <a:off x="0" y="0"/>
            <a:ext cx="10080000" cy="5670000"/>
          </a:xfrm>
          <a:prstGeom prst="rect">
            <a:avLst/>
          </a:prstGeom>
          <a:ln w="0">
            <a:noFill/>
          </a:ln>
        </p:spPr>
      </p:pic>
      <p:sp>
        <p:nvSpPr>
          <p:cNvPr id="183" name="TextShape 1"/>
          <p:cNvSpPr txBox="1"/>
          <p:nvPr/>
        </p:nvSpPr>
        <p:spPr>
          <a:xfrm>
            <a:off x="6507000" y="-63360"/>
            <a:ext cx="5029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Daniel 3:17,18</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7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84" name="" descr=""/>
          <p:cNvPicPr/>
          <p:nvPr/>
        </p:nvPicPr>
        <p:blipFill>
          <a:blip r:embed="rId1"/>
          <a:stretch/>
        </p:blipFill>
        <p:spPr>
          <a:xfrm>
            <a:off x="-360" y="14400"/>
            <a:ext cx="10079640" cy="5669640"/>
          </a:xfrm>
          <a:prstGeom prst="rect">
            <a:avLst/>
          </a:prstGeom>
          <a:ln w="0">
            <a:noFill/>
          </a:ln>
        </p:spPr>
      </p:pic>
      <p:sp>
        <p:nvSpPr>
          <p:cNvPr id="185" name="TextShape 1"/>
          <p:cNvSpPr txBox="1"/>
          <p:nvPr/>
        </p:nvSpPr>
        <p:spPr>
          <a:xfrm>
            <a:off x="231120" y="87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3:17,18</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Our God whom we serve is able to _______ us from the burning fiery furnace, and He will deliver us from your hand, O king. (18) But if not, let it be known to you, O king, that we do ___ serve your gods, nor will we _______ the gold image which you have set up.” </a:t>
            </a:r>
            <a:endParaRPr b="0" lang="en-US" sz="3000" spc="-1" strike="noStrike">
              <a:latin typeface="Arial"/>
            </a:endParaRPr>
          </a:p>
          <a:p>
            <a:pPr>
              <a:lnSpc>
                <a:spcPct val="120000"/>
              </a:lnSpc>
            </a:pP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7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86" name="" descr=""/>
          <p:cNvPicPr/>
          <p:nvPr/>
        </p:nvPicPr>
        <p:blipFill>
          <a:blip r:embed="rId1"/>
          <a:stretch/>
        </p:blipFill>
        <p:spPr>
          <a:xfrm>
            <a:off x="0" y="0"/>
            <a:ext cx="10080000" cy="5670000"/>
          </a:xfrm>
          <a:prstGeom prst="rect">
            <a:avLst/>
          </a:prstGeom>
          <a:ln w="0">
            <a:noFill/>
          </a:ln>
        </p:spPr>
      </p:pic>
      <p:sp>
        <p:nvSpPr>
          <p:cNvPr id="187" name="TextShape 1"/>
          <p:cNvSpPr txBox="1"/>
          <p:nvPr/>
        </p:nvSpPr>
        <p:spPr>
          <a:xfrm>
            <a:off x="-108000" y="-63360"/>
            <a:ext cx="50292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Daniel 3:24,25</a:t>
            </a:r>
            <a:endParaRPr b="0" lang="en-US" sz="2400" spc="-1" strike="noStrike">
              <a:latin typeface="Arial"/>
            </a:endParaRPr>
          </a:p>
          <a:p>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7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88" name="" descr=""/>
          <p:cNvPicPr/>
          <p:nvPr/>
        </p:nvPicPr>
        <p:blipFill>
          <a:blip r:embed="rId1"/>
          <a:stretch/>
        </p:blipFill>
        <p:spPr>
          <a:xfrm>
            <a:off x="-360" y="14400"/>
            <a:ext cx="10079640" cy="5669640"/>
          </a:xfrm>
          <a:prstGeom prst="rect">
            <a:avLst/>
          </a:prstGeom>
          <a:ln w="0">
            <a:noFill/>
          </a:ln>
        </p:spPr>
      </p:pic>
      <p:sp>
        <p:nvSpPr>
          <p:cNvPr id="189" name="TextShape 1"/>
          <p:cNvSpPr txBox="1"/>
          <p:nvPr/>
        </p:nvSpPr>
        <p:spPr>
          <a:xfrm>
            <a:off x="231120" y="87120"/>
            <a:ext cx="9793800" cy="53496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3:24,25</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Then King Nebuchadnezzar was astonished; and he rose in haste and spoke, saying to his counselors, “Did we not cast three men bound into the midst of the fire?” They answered and said to the king, “True, O king.” (25) “Look!” he answered, “I see four men loose, _______ in the midst of the fire; and they are not ____, and the form of the fourth is like the Son of ___.”</a:t>
            </a:r>
            <a:endParaRPr b="0" lang="en-US" sz="3000" spc="-1" strike="noStrike">
              <a:latin typeface="Arial"/>
            </a:endParaRPr>
          </a:p>
          <a:p>
            <a:pPr>
              <a:lnSpc>
                <a:spcPct val="120000"/>
              </a:lnSpc>
            </a:pP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7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90" name="" descr=""/>
          <p:cNvPicPr/>
          <p:nvPr/>
        </p:nvPicPr>
        <p:blipFill>
          <a:blip r:embed="rId1"/>
          <a:stretch/>
        </p:blipFill>
        <p:spPr>
          <a:xfrm>
            <a:off x="0" y="0"/>
            <a:ext cx="10079640" cy="5688360"/>
          </a:xfrm>
          <a:prstGeom prst="rect">
            <a:avLst/>
          </a:prstGeom>
          <a:ln w="0">
            <a:noFill/>
          </a:ln>
        </p:spPr>
      </p:pic>
      <p:sp>
        <p:nvSpPr>
          <p:cNvPr id="191" name="TextShape 1"/>
          <p:cNvSpPr txBox="1"/>
          <p:nvPr/>
        </p:nvSpPr>
        <p:spPr>
          <a:xfrm>
            <a:off x="6447600" y="5293800"/>
            <a:ext cx="5029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Daniel 3:26,27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7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92" name="" descr=""/>
          <p:cNvPicPr/>
          <p:nvPr/>
        </p:nvPicPr>
        <p:blipFill>
          <a:blip r:embed="rId1"/>
          <a:stretch/>
        </p:blipFill>
        <p:spPr>
          <a:xfrm>
            <a:off x="-360" y="14400"/>
            <a:ext cx="10079640" cy="5669640"/>
          </a:xfrm>
          <a:prstGeom prst="rect">
            <a:avLst/>
          </a:prstGeom>
          <a:ln w="0">
            <a:noFill/>
          </a:ln>
        </p:spPr>
      </p:pic>
      <p:sp>
        <p:nvSpPr>
          <p:cNvPr id="193" name="TextShape 1"/>
          <p:cNvSpPr txBox="1"/>
          <p:nvPr/>
        </p:nvSpPr>
        <p:spPr>
          <a:xfrm>
            <a:off x="231120" y="87120"/>
            <a:ext cx="9793800" cy="63882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3:26,27</a:t>
            </a:r>
            <a:endParaRPr b="0" lang="en-US" sz="5400" spc="-1" strike="noStrike">
              <a:latin typeface="Arial"/>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Then Nebuchadnezzar went near the mouth of the burning fiery furnace and spoke, saying, “Shadrach, Meshach, and Abednego, servants of the Most High God, come out, and come here.” Then Shadrach, Meshach, and Abednego came from the midst of the fire. (27) And the satraps, administrators, governors, and the king’s counselors gathered together, and they saw these men on whose bodies the fire had no power; the hair of their head was not ______ nor were their garments affected, and the _____ of fire was not on them.</a:t>
            </a:r>
            <a:endParaRPr b="0" lang="en-US" sz="2800" spc="-1" strike="noStrike">
              <a:latin typeface="Arial"/>
            </a:endParaRPr>
          </a:p>
          <a:p>
            <a:pPr>
              <a:lnSpc>
                <a:spcPct val="120000"/>
              </a:lnSpc>
            </a:pP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7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94" name="" descr=""/>
          <p:cNvPicPr/>
          <p:nvPr/>
        </p:nvPicPr>
        <p:blipFill>
          <a:blip r:embed="rId1"/>
          <a:stretch/>
        </p:blipFill>
        <p:spPr>
          <a:xfrm>
            <a:off x="0" y="0"/>
            <a:ext cx="10080000" cy="5670000"/>
          </a:xfrm>
          <a:prstGeom prst="rect">
            <a:avLst/>
          </a:prstGeom>
          <a:ln w="0">
            <a:noFill/>
          </a:ln>
        </p:spPr>
      </p:pic>
      <p:sp>
        <p:nvSpPr>
          <p:cNvPr id="195" name="TextShape 1"/>
          <p:cNvSpPr txBox="1"/>
          <p:nvPr/>
        </p:nvSpPr>
        <p:spPr>
          <a:xfrm>
            <a:off x="6123600" y="5293800"/>
            <a:ext cx="5029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14:12</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7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96" name="" descr=""/>
          <p:cNvPicPr/>
          <p:nvPr/>
        </p:nvPicPr>
        <p:blipFill>
          <a:blip r:embed="rId1"/>
          <a:stretch/>
        </p:blipFill>
        <p:spPr>
          <a:xfrm>
            <a:off x="-360" y="14400"/>
            <a:ext cx="10079640" cy="5669640"/>
          </a:xfrm>
          <a:prstGeom prst="rect">
            <a:avLst/>
          </a:prstGeom>
          <a:ln w="0">
            <a:noFill/>
          </a:ln>
        </p:spPr>
      </p:pic>
      <p:sp>
        <p:nvSpPr>
          <p:cNvPr id="197"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14:12</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Here is the ________ of the saints; here are those who ____ the commandments of God and the _____ of Jesus.</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7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98" name="" descr=""/>
          <p:cNvPicPr/>
          <p:nvPr/>
        </p:nvPicPr>
        <p:blipFill>
          <a:blip r:embed="rId1"/>
          <a:stretch/>
        </p:blipFill>
        <p:spPr>
          <a:xfrm>
            <a:off x="0" y="0"/>
            <a:ext cx="10080000" cy="5670000"/>
          </a:xfrm>
          <a:prstGeom prst="rect">
            <a:avLst/>
          </a:prstGeom>
          <a:ln w="0">
            <a:noFill/>
          </a:ln>
        </p:spPr>
      </p:pic>
      <p:sp>
        <p:nvSpPr>
          <p:cNvPr id="199" name="TextShape 1"/>
          <p:cNvSpPr txBox="1"/>
          <p:nvPr/>
        </p:nvSpPr>
        <p:spPr>
          <a:xfrm>
            <a:off x="3670200" y="-84960"/>
            <a:ext cx="76158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Acts 17:30; Joshua 24:15; Acts 5:29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7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200" name="" descr=""/>
          <p:cNvPicPr/>
          <p:nvPr/>
        </p:nvPicPr>
        <p:blipFill>
          <a:blip r:embed="rId1"/>
          <a:stretch/>
        </p:blipFill>
        <p:spPr>
          <a:xfrm>
            <a:off x="-360" y="14400"/>
            <a:ext cx="10079640" cy="5669640"/>
          </a:xfrm>
          <a:prstGeom prst="rect">
            <a:avLst/>
          </a:prstGeom>
          <a:ln w="0">
            <a:noFill/>
          </a:ln>
        </p:spPr>
      </p:pic>
      <p:sp>
        <p:nvSpPr>
          <p:cNvPr id="201" name="TextShape 1"/>
          <p:cNvSpPr txBox="1"/>
          <p:nvPr/>
        </p:nvSpPr>
        <p:spPr>
          <a:xfrm>
            <a:off x="228600" y="14400"/>
            <a:ext cx="9850680" cy="620676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Psalm 91:1-4</a:t>
            </a:r>
            <a:endParaRPr b="0" lang="en-US" sz="5400" spc="-1" strike="noStrike">
              <a:latin typeface="Arial"/>
            </a:endParaRPr>
          </a:p>
          <a:p>
            <a:pPr>
              <a:lnSpc>
                <a:spcPct val="100000"/>
              </a:lnSpc>
            </a:pPr>
            <a:r>
              <a:rPr b="0" lang="en-US" sz="2900" spc="-1" strike="noStrike">
                <a:solidFill>
                  <a:srgbClr val="3465a4"/>
                </a:solidFill>
                <a:latin typeface="Raleway"/>
                <a:ea typeface="Raleway"/>
              </a:rPr>
              <a:t>   </a:t>
            </a:r>
            <a:r>
              <a:rPr b="0" lang="en-US" sz="2900" spc="-1" strike="noStrike">
                <a:solidFill>
                  <a:srgbClr val="3465a4"/>
                </a:solidFill>
                <a:latin typeface="Raleway"/>
                <a:ea typeface="Raleway"/>
              </a:rPr>
              <a:t>He who dwells in the secret place of the Most High</a:t>
            </a:r>
            <a:endParaRPr b="0" lang="en-US" sz="2900" spc="-1" strike="noStrike">
              <a:latin typeface="Arial"/>
            </a:endParaRPr>
          </a:p>
          <a:p>
            <a:pPr>
              <a:lnSpc>
                <a:spcPct val="100000"/>
              </a:lnSpc>
            </a:pPr>
            <a:r>
              <a:rPr b="0" lang="en-US" sz="2900" spc="-1" strike="noStrike">
                <a:solidFill>
                  <a:srgbClr val="3465a4"/>
                </a:solidFill>
                <a:latin typeface="Raleway"/>
                <a:ea typeface="Raleway"/>
              </a:rPr>
              <a:t>shall abide under the shadow of the Almighty. (2) I will say of the Lord, “He is my refuge and my fortress;</a:t>
            </a:r>
            <a:endParaRPr b="0" lang="en-US" sz="2900" spc="-1" strike="noStrike">
              <a:latin typeface="Arial"/>
            </a:endParaRPr>
          </a:p>
          <a:p>
            <a:pPr>
              <a:lnSpc>
                <a:spcPct val="100000"/>
              </a:lnSpc>
            </a:pPr>
            <a:r>
              <a:rPr b="0" lang="en-US" sz="2900" spc="-1" strike="noStrike">
                <a:solidFill>
                  <a:srgbClr val="3465a4"/>
                </a:solidFill>
                <a:latin typeface="Raleway"/>
                <a:ea typeface="Raleway"/>
              </a:rPr>
              <a:t>My God, in Him I will _____.”... (4) He shall cover you with His feathers, and under His wings you shall take refuge…</a:t>
            </a:r>
            <a:endParaRPr b="0" lang="en-US" sz="2900" spc="-1" strike="noStrike">
              <a:latin typeface="Arial"/>
            </a:endParaRPr>
          </a:p>
          <a:p>
            <a:pPr>
              <a:lnSpc>
                <a:spcPct val="100000"/>
              </a:lnSpc>
            </a:pPr>
            <a:r>
              <a:rPr b="1" lang="en-US" sz="5400" spc="-1" strike="noStrike">
                <a:solidFill>
                  <a:srgbClr val="3465a4"/>
                </a:solidFill>
                <a:latin typeface="Raleway"/>
                <a:ea typeface="Raleway"/>
              </a:rPr>
              <a:t>Isaiah 33:15</a:t>
            </a:r>
            <a:endParaRPr b="0" lang="en-US" sz="5400" spc="-1" strike="noStrike">
              <a:latin typeface="Arial"/>
            </a:endParaRPr>
          </a:p>
          <a:p>
            <a:pPr>
              <a:lnSpc>
                <a:spcPct val="100000"/>
              </a:lnSpc>
            </a:pPr>
            <a:r>
              <a:rPr b="0" lang="en-US" sz="2900" spc="-1" strike="noStrike">
                <a:solidFill>
                  <a:srgbClr val="3465a4"/>
                </a:solidFill>
                <a:latin typeface="Raleway"/>
                <a:ea typeface="Raleway"/>
              </a:rPr>
              <a:t>   </a:t>
            </a:r>
            <a:r>
              <a:rPr b="0" lang="en-US" sz="2900" spc="-1" strike="noStrike">
                <a:solidFill>
                  <a:srgbClr val="3465a4"/>
                </a:solidFill>
                <a:latin typeface="Raleway"/>
                <a:ea typeface="Raleway"/>
              </a:rPr>
              <a:t>He will dwell on high; his place of defense will be the fortress of rocks; _____ will be given him, his _____ will be sure.</a:t>
            </a:r>
            <a:endParaRPr b="0" lang="en-US" sz="2900" spc="-1" strike="noStrike">
              <a:latin typeface="Arial"/>
            </a:endParaRPr>
          </a:p>
        </p:txBody>
      </p:sp>
    </p:spTree>
  </p:cSld>
  <mc:AlternateContent>
    <mc:Choice Requires="p14">
      <p:transition spd="slow" p14:dur="2000"/>
    </mc:Choice>
    <mc:Fallback>
      <p:transition spd="slow"/>
    </mc:Fallback>
  </mc:AlternateContent>
</p:sld>
</file>

<file path=ppt/slides/slide7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202" name="" descr=""/>
          <p:cNvPicPr/>
          <p:nvPr/>
        </p:nvPicPr>
        <p:blipFill>
          <a:blip r:embed="rId1"/>
          <a:stretch/>
        </p:blipFill>
        <p:spPr>
          <a:xfrm>
            <a:off x="36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8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203" name="" descr=""/>
          <p:cNvPicPr/>
          <p:nvPr/>
        </p:nvPicPr>
        <p:blipFill>
          <a:blip r:embed="rId1"/>
          <a:stretch/>
        </p:blipFill>
        <p:spPr>
          <a:xfrm>
            <a:off x="-360" y="14400"/>
            <a:ext cx="10079640" cy="5669640"/>
          </a:xfrm>
          <a:prstGeom prst="rect">
            <a:avLst/>
          </a:prstGeom>
          <a:ln w="0">
            <a:noFill/>
          </a:ln>
        </p:spPr>
      </p:pic>
      <p:sp>
        <p:nvSpPr>
          <p:cNvPr id="204"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4500" spc="-1" strike="noStrike">
                <a:solidFill>
                  <a:srgbClr val="3465a4"/>
                </a:solidFill>
                <a:latin typeface="ITC Souvenir Demi"/>
                <a:ea typeface="ITC Souvenir Demi"/>
              </a:rPr>
              <a:t>Acts 17:30</a:t>
            </a:r>
            <a:endParaRPr b="0" lang="en-US" sz="4500" spc="-1" strike="noStrike">
              <a:latin typeface="Arial"/>
            </a:endParaRPr>
          </a:p>
          <a:p>
            <a:pPr>
              <a:lnSpc>
                <a:spcPct val="120000"/>
              </a:lnSpc>
            </a:pPr>
            <a:r>
              <a:rPr b="0" lang="en-US" sz="2800" spc="-1" strike="noStrike">
                <a:solidFill>
                  <a:srgbClr val="3465a4"/>
                </a:solidFill>
                <a:latin typeface="Raleway"/>
                <a:ea typeface="Raleway"/>
              </a:rPr>
              <a:t>   </a:t>
            </a:r>
            <a:r>
              <a:rPr b="0" lang="en-US" sz="2800" spc="-21" strike="noStrike">
                <a:solidFill>
                  <a:srgbClr val="3465a4"/>
                </a:solidFill>
                <a:latin typeface="Raleway"/>
                <a:ea typeface="Raleway"/>
              </a:rPr>
              <a:t>Truly, these times of ignorance God overlooked, </a:t>
            </a:r>
            <a:r>
              <a:rPr b="0" lang="en-US" sz="2800" spc="-1" strike="noStrike">
                <a:solidFill>
                  <a:srgbClr val="3465a4"/>
                </a:solidFill>
                <a:latin typeface="Raleway"/>
                <a:ea typeface="Raleway"/>
              </a:rPr>
              <a:t>but now commands all men everywhere to ______.</a:t>
            </a:r>
            <a:endParaRPr b="0" lang="en-US" sz="2800" spc="-1" strike="noStrike">
              <a:latin typeface="Arial"/>
            </a:endParaRPr>
          </a:p>
          <a:p>
            <a:pPr>
              <a:lnSpc>
                <a:spcPct val="120000"/>
              </a:lnSpc>
            </a:pPr>
            <a:r>
              <a:rPr b="0" lang="en-GB" sz="4500" spc="-1" strike="noStrike">
                <a:solidFill>
                  <a:srgbClr val="3465a4"/>
                </a:solidFill>
                <a:latin typeface="ITC Souvenir Demi"/>
                <a:ea typeface="ITC Souvenir Demi"/>
              </a:rPr>
              <a:t>Joshua 24:15</a:t>
            </a:r>
            <a:endParaRPr b="0" lang="en-US" sz="4500" spc="-1" strike="noStrike">
              <a:latin typeface="Arial"/>
            </a:endParaRPr>
          </a:p>
          <a:p>
            <a:pPr>
              <a:lnSpc>
                <a:spcPct val="12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 ______ for yourselves this day whom you will serve…</a:t>
            </a:r>
            <a:endParaRPr b="0" lang="en-US" sz="2800" spc="-1" strike="noStrike">
              <a:latin typeface="Arial"/>
            </a:endParaRPr>
          </a:p>
          <a:p>
            <a:pPr>
              <a:lnSpc>
                <a:spcPct val="120000"/>
              </a:lnSpc>
            </a:pPr>
            <a:r>
              <a:rPr b="0" lang="en-GB" sz="4500" spc="-1" strike="noStrike">
                <a:solidFill>
                  <a:srgbClr val="3465a4"/>
                </a:solidFill>
                <a:latin typeface="ITC Souvenir Demi"/>
                <a:ea typeface="ITC Souvenir Demi"/>
              </a:rPr>
              <a:t>Acts 5:29</a:t>
            </a:r>
            <a:endParaRPr b="0" lang="en-US" sz="4500" spc="-1" strike="noStrike">
              <a:latin typeface="Arial"/>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But Peter and the other apostles answered and said: “We ought to ____ God rather than ___.”</a:t>
            </a: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8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205"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8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206" name="" descr=""/>
          <p:cNvPicPr/>
          <p:nvPr/>
        </p:nvPicPr>
        <p:blipFill>
          <a:blip r:embed="rId1"/>
          <a:stretch/>
        </p:blipFill>
        <p:spPr>
          <a:xfrm>
            <a:off x="-360" y="0"/>
            <a:ext cx="10079640" cy="5715000"/>
          </a:xfrm>
          <a:prstGeom prst="rect">
            <a:avLst/>
          </a:prstGeom>
          <a:ln w="0">
            <a:noFill/>
          </a:ln>
        </p:spPr>
      </p:pic>
      <p:sp>
        <p:nvSpPr>
          <p:cNvPr id="207" name="TextShape 1"/>
          <p:cNvSpPr txBox="1"/>
          <p:nvPr/>
        </p:nvSpPr>
        <p:spPr>
          <a:xfrm>
            <a:off x="280080" y="86400"/>
            <a:ext cx="6823800" cy="5558760"/>
          </a:xfrm>
          <a:prstGeom prst="rect">
            <a:avLst/>
          </a:prstGeom>
          <a:noFill/>
          <a:ln w="0">
            <a:noFill/>
          </a:ln>
        </p:spPr>
        <p:txBody>
          <a:bodyPr lIns="90000" rIns="90000" tIns="45000" bIns="45000">
            <a:noAutofit/>
          </a:bodyPr>
          <a:p>
            <a:r>
              <a:rPr b="1" lang="en-US" sz="1500" spc="-1" strike="noStrike">
                <a:solidFill>
                  <a:srgbClr val="355269"/>
                </a:solidFill>
                <a:latin typeface="Raleway"/>
              </a:rPr>
              <a:t>REFERENCES</a:t>
            </a:r>
            <a:endParaRPr b="0" lang="en-US" sz="1500" spc="-1" strike="noStrike">
              <a:latin typeface="Arial"/>
            </a:endParaRPr>
          </a:p>
          <a:p>
            <a:r>
              <a:rPr b="0" lang="en-US" sz="1500" spc="-1" strike="noStrike">
                <a:solidFill>
                  <a:srgbClr val="355269"/>
                </a:solidFill>
                <a:latin typeface="Raleway"/>
              </a:rPr>
              <a:t>1) 1 John 1:9</a:t>
            </a:r>
            <a:endParaRPr b="0" lang="en-US" sz="1500" spc="-1" strike="noStrike">
              <a:latin typeface="Arial"/>
            </a:endParaRPr>
          </a:p>
          <a:p>
            <a:r>
              <a:rPr b="0" lang="en-US" sz="1500" spc="-1" strike="noStrike">
                <a:solidFill>
                  <a:srgbClr val="355269"/>
                </a:solidFill>
                <a:latin typeface="Raleway"/>
              </a:rPr>
              <a:t>2) Hebrews 9:22</a:t>
            </a:r>
            <a:endParaRPr b="0" lang="en-US" sz="1500" spc="-1" strike="noStrike">
              <a:latin typeface="Arial"/>
            </a:endParaRPr>
          </a:p>
          <a:p>
            <a:r>
              <a:rPr b="0" lang="en-US" sz="1500" spc="-1" strike="noStrike">
                <a:solidFill>
                  <a:srgbClr val="355269"/>
                </a:solidFill>
                <a:latin typeface="Raleway"/>
              </a:rPr>
              <a:t>3) Revelation 14:12</a:t>
            </a:r>
            <a:endParaRPr b="0" lang="en-US" sz="1500" spc="-1" strike="noStrike">
              <a:latin typeface="Arial"/>
            </a:endParaRPr>
          </a:p>
          <a:p>
            <a:r>
              <a:rPr b="0" lang="en-US" sz="1500" spc="-1" strike="noStrike">
                <a:solidFill>
                  <a:srgbClr val="355269"/>
                </a:solidFill>
                <a:latin typeface="Raleway"/>
              </a:rPr>
              <a:t>4</a:t>
            </a:r>
            <a:r>
              <a:rPr b="0" lang="en-US" sz="1500" spc="-1" strike="noStrike">
                <a:solidFill>
                  <a:srgbClr val="355269"/>
                </a:solidFill>
                <a:latin typeface="Arial"/>
              </a:rPr>
              <a:t>​</a:t>
            </a:r>
            <a:r>
              <a:rPr b="0" lang="en-US" sz="1500" spc="-1" strike="noStrike">
                <a:solidFill>
                  <a:srgbClr val="355269"/>
                </a:solidFill>
                <a:latin typeface="Raleway"/>
              </a:rPr>
              <a:t>) Revelation 13:3,14</a:t>
            </a:r>
            <a:endParaRPr b="0" lang="en-US" sz="1500" spc="-1" strike="noStrike">
              <a:latin typeface="Arial"/>
            </a:endParaRPr>
          </a:p>
          <a:p>
            <a:r>
              <a:rPr b="0" lang="en-US" sz="1500" spc="-1" strike="noStrike">
                <a:solidFill>
                  <a:srgbClr val="355269"/>
                </a:solidFill>
                <a:latin typeface="Raleway"/>
              </a:rPr>
              <a:t>5)</a:t>
            </a:r>
            <a:r>
              <a:rPr b="0" i="1" lang="en-US" sz="1500" spc="-1" strike="noStrike">
                <a:solidFill>
                  <a:srgbClr val="355269"/>
                </a:solidFill>
                <a:latin typeface="Arial"/>
              </a:rPr>
              <a:t> Prompta Bibliotheca</a:t>
            </a:r>
            <a:r>
              <a:rPr b="0" lang="en-US" sz="1500" spc="-1" strike="noStrike">
                <a:solidFill>
                  <a:srgbClr val="355269"/>
                </a:solidFill>
                <a:latin typeface="Arial"/>
              </a:rPr>
              <a:t>, vol. 6, pp. 26-29</a:t>
            </a:r>
            <a:endParaRPr b="0" lang="en-US" sz="1500" spc="-1" strike="noStrike">
              <a:latin typeface="Arial"/>
            </a:endParaRPr>
          </a:p>
          <a:p>
            <a:r>
              <a:rPr b="0" lang="en-US" sz="1500" spc="-1" strike="noStrike">
                <a:solidFill>
                  <a:srgbClr val="355269"/>
                </a:solidFill>
                <a:latin typeface="Raleway"/>
              </a:rPr>
              <a:t>6) </a:t>
            </a:r>
            <a:r>
              <a:rPr b="0" i="1" lang="en-US" sz="1500" spc="-1" strike="noStrike">
                <a:solidFill>
                  <a:srgbClr val="355269"/>
                </a:solidFill>
                <a:latin typeface="Arial"/>
              </a:rPr>
              <a:t>The Great Encyclical Letters,</a:t>
            </a:r>
            <a:r>
              <a:rPr b="0" lang="en-US" sz="1500" spc="-1" strike="noStrike">
                <a:solidFill>
                  <a:srgbClr val="355269"/>
                </a:solidFill>
                <a:latin typeface="Arial"/>
              </a:rPr>
              <a:t> June 20, 1894</a:t>
            </a:r>
            <a:endParaRPr b="0" lang="en-US" sz="1500" spc="-1" strike="noStrike">
              <a:latin typeface="Arial"/>
            </a:endParaRPr>
          </a:p>
          <a:p>
            <a:r>
              <a:rPr b="0" lang="en-US" sz="1500" spc="-1" strike="noStrike">
                <a:solidFill>
                  <a:srgbClr val="355269"/>
                </a:solidFill>
                <a:latin typeface="Raleway"/>
              </a:rPr>
              <a:t>7) Michael M</a:t>
            </a:r>
            <a:r>
              <a:rPr b="0" lang="en-US" sz="1500" spc="-1" strike="noStrike">
                <a:solidFill>
                  <a:srgbClr val="355269"/>
                </a:solidFill>
                <a:latin typeface="Calibri"/>
              </a:rPr>
              <a:t>ü</a:t>
            </a:r>
            <a:r>
              <a:rPr b="0" lang="en-US" sz="1500" spc="-1" strike="noStrike">
                <a:solidFill>
                  <a:srgbClr val="355269"/>
                </a:solidFill>
                <a:latin typeface="Arial"/>
              </a:rPr>
              <a:t>ller, </a:t>
            </a:r>
            <a:r>
              <a:rPr b="0" i="1" lang="en-US" sz="1500" spc="-1" strike="noStrike">
                <a:solidFill>
                  <a:srgbClr val="355269"/>
                </a:solidFill>
                <a:latin typeface="Arial"/>
              </a:rPr>
              <a:t>God the Teacher of Mankind,</a:t>
            </a:r>
            <a:r>
              <a:rPr b="0" lang="en-US" sz="1500" spc="-1" strike="noStrike">
                <a:solidFill>
                  <a:srgbClr val="355269"/>
                </a:solidFill>
                <a:latin typeface="Arial"/>
              </a:rPr>
              <a:t> p. 332</a:t>
            </a:r>
            <a:endParaRPr b="0" lang="en-US" sz="1500" spc="-1" strike="noStrike">
              <a:latin typeface="Arial"/>
            </a:endParaRPr>
          </a:p>
          <a:p>
            <a:r>
              <a:rPr b="0" lang="en-US" sz="1500" spc="-1" strike="noStrike">
                <a:solidFill>
                  <a:srgbClr val="355269"/>
                </a:solidFill>
                <a:latin typeface="Raleway"/>
              </a:rPr>
              <a:t>8) See Ezekiel 28</a:t>
            </a:r>
            <a:endParaRPr b="0" lang="en-US" sz="1500" spc="-1" strike="noStrike">
              <a:latin typeface="Arial"/>
            </a:endParaRPr>
          </a:p>
          <a:p>
            <a:r>
              <a:rPr b="0" lang="en-US" sz="1500" spc="-1" strike="noStrike">
                <a:solidFill>
                  <a:srgbClr val="355269"/>
                </a:solidFill>
                <a:latin typeface="Raleway"/>
              </a:rPr>
              <a:t>9) Philippians 2:13</a:t>
            </a:r>
            <a:endParaRPr b="0" lang="en-US" sz="1500" spc="-1" strike="noStrike">
              <a:latin typeface="Arial"/>
            </a:endParaRPr>
          </a:p>
          <a:p>
            <a:r>
              <a:rPr b="0" lang="en-US" sz="1500" spc="-1" strike="noStrike">
                <a:solidFill>
                  <a:srgbClr val="355269"/>
                </a:solidFill>
                <a:latin typeface="Raleway"/>
              </a:rPr>
              <a:t>10) John 4:24</a:t>
            </a:r>
            <a:endParaRPr b="0" lang="en-US" sz="1500" spc="-1" strike="noStrike">
              <a:latin typeface="Arial"/>
            </a:endParaRPr>
          </a:p>
          <a:p>
            <a:r>
              <a:rPr b="0" lang="en-US" sz="1500" spc="-1" strike="noStrike">
                <a:solidFill>
                  <a:srgbClr val="355269"/>
                </a:solidFill>
                <a:latin typeface="Raleway"/>
              </a:rPr>
              <a:t>11) Revelation 14:4</a:t>
            </a:r>
            <a:endParaRPr b="0" lang="en-US" sz="1500" spc="-1" strike="noStrike">
              <a:latin typeface="Arial"/>
            </a:endParaRPr>
          </a:p>
          <a:p>
            <a:r>
              <a:rPr b="0" lang="en-US" sz="1500" spc="-1" strike="noStrike">
                <a:solidFill>
                  <a:srgbClr val="355269"/>
                </a:solidFill>
                <a:latin typeface="Raleway"/>
              </a:rPr>
              <a:t>12) Revelation 14: 9</a:t>
            </a:r>
            <a:endParaRPr b="0" lang="en-US" sz="1500" spc="-1" strike="noStrike">
              <a:latin typeface="Arial"/>
            </a:endParaRPr>
          </a:p>
          <a:p>
            <a:r>
              <a:rPr b="0" lang="en-US" sz="1500" spc="-1" strike="noStrike">
                <a:solidFill>
                  <a:srgbClr val="355269"/>
                </a:solidFill>
                <a:latin typeface="Raleway"/>
              </a:rPr>
              <a:t>13) Revelation 14:12</a:t>
            </a:r>
            <a:endParaRPr b="0" lang="en-US" sz="1500" spc="-1" strike="noStrike">
              <a:latin typeface="Arial"/>
            </a:endParaRPr>
          </a:p>
          <a:p>
            <a:r>
              <a:rPr b="0" lang="en-US" sz="1500" spc="-1" strike="noStrike">
                <a:solidFill>
                  <a:srgbClr val="355269"/>
                </a:solidFill>
                <a:latin typeface="Raleway"/>
              </a:rPr>
              <a:t>14) Daniel 7:25</a:t>
            </a:r>
            <a:endParaRPr b="0" lang="en-US" sz="1500" spc="-1" strike="noStrike">
              <a:latin typeface="Arial"/>
            </a:endParaRPr>
          </a:p>
          <a:p>
            <a:r>
              <a:rPr b="0" lang="en-US" sz="1500" spc="-1" strike="noStrike">
                <a:solidFill>
                  <a:srgbClr val="355269"/>
                </a:solidFill>
                <a:latin typeface="Raleway"/>
              </a:rPr>
              <a:t>15) 2 Thessalonians 2:3,4</a:t>
            </a:r>
            <a:endParaRPr b="0" lang="en-US" sz="1500" spc="-1" strike="noStrike">
              <a:latin typeface="Arial"/>
            </a:endParaRPr>
          </a:p>
          <a:p>
            <a:r>
              <a:rPr b="0" lang="en-US" sz="1500" spc="-1" strike="noStrike">
                <a:solidFill>
                  <a:srgbClr val="355269"/>
                </a:solidFill>
                <a:latin typeface="Raleway"/>
              </a:rPr>
              <a:t>16) Stephen Keenan, </a:t>
            </a:r>
            <a:r>
              <a:rPr b="0" i="1" lang="en-US" sz="1500" spc="-1" strike="noStrike">
                <a:solidFill>
                  <a:srgbClr val="355269"/>
                </a:solidFill>
                <a:latin typeface="Raleway"/>
              </a:rPr>
              <a:t>A Doctrinal Catechism,</a:t>
            </a:r>
            <a:r>
              <a:rPr b="0" lang="en-US" sz="1500" spc="-1" strike="noStrike">
                <a:solidFill>
                  <a:srgbClr val="355269"/>
                </a:solidFill>
                <a:latin typeface="Raleway"/>
              </a:rPr>
              <a:t> 3</a:t>
            </a:r>
            <a:r>
              <a:rPr b="0" lang="en-US" sz="1500" spc="-1" strike="noStrike" baseline="14000000">
                <a:solidFill>
                  <a:srgbClr val="355269"/>
                </a:solidFill>
                <a:latin typeface="Raleway"/>
              </a:rPr>
              <a:t>rd</a:t>
            </a:r>
            <a:r>
              <a:rPr b="0" lang="en-US" sz="1500" spc="-1" strike="noStrike">
                <a:solidFill>
                  <a:srgbClr val="355269"/>
                </a:solidFill>
                <a:latin typeface="Raleway"/>
              </a:rPr>
              <a:t> American rev. ed. p. 174</a:t>
            </a:r>
            <a:endParaRPr b="0" lang="en-US" sz="1500" spc="-1" strike="noStrike">
              <a:latin typeface="Arial"/>
            </a:endParaRPr>
          </a:p>
          <a:p>
            <a:r>
              <a:rPr b="0" lang="en-US" sz="1500" spc="-1" strike="noStrike">
                <a:solidFill>
                  <a:srgbClr val="355269"/>
                </a:solidFill>
                <a:latin typeface="Raleway"/>
              </a:rPr>
              <a:t>17) Peter Geiermann, </a:t>
            </a:r>
            <a:r>
              <a:rPr b="0" i="1" lang="en-US" sz="1500" spc="-1" strike="noStrike">
                <a:solidFill>
                  <a:srgbClr val="355269"/>
                </a:solidFill>
                <a:latin typeface="Arial"/>
              </a:rPr>
              <a:t>The Convert’s Catechism of Catholic Doctrine,</a:t>
            </a:r>
            <a:r>
              <a:rPr b="0" lang="en-US" sz="1500" spc="-1" strike="noStrike">
                <a:solidFill>
                  <a:srgbClr val="355269"/>
                </a:solidFill>
                <a:latin typeface="Arial"/>
              </a:rPr>
              <a:t> p. 50</a:t>
            </a:r>
            <a:endParaRPr b="0" lang="en-US" sz="1500" spc="-1" strike="noStrike">
              <a:latin typeface="Arial"/>
            </a:endParaRPr>
          </a:p>
          <a:p>
            <a:r>
              <a:rPr b="0" lang="en-US" sz="1500" spc="-1" strike="noStrike">
                <a:solidFill>
                  <a:srgbClr val="355269"/>
                </a:solidFill>
                <a:latin typeface="Raleway"/>
              </a:rPr>
              <a:t>18) C.F. Thomas, </a:t>
            </a:r>
            <a:r>
              <a:rPr b="0" i="1" lang="en-US" sz="1500" spc="-1" strike="noStrike">
                <a:solidFill>
                  <a:srgbClr val="355269"/>
                </a:solidFill>
                <a:latin typeface="Arial"/>
              </a:rPr>
              <a:t>Letter to Cardinal Gibbons</a:t>
            </a:r>
            <a:r>
              <a:rPr b="0" lang="en-US" sz="1500" spc="-1" strike="noStrike">
                <a:solidFill>
                  <a:srgbClr val="355269"/>
                </a:solidFill>
                <a:latin typeface="Arial"/>
              </a:rPr>
              <a:t>, Oct. 28, 1895</a:t>
            </a:r>
            <a:endParaRPr b="0" lang="en-US" sz="1500" spc="-1" strike="noStrike">
              <a:latin typeface="Arial"/>
            </a:endParaRPr>
          </a:p>
          <a:p>
            <a:r>
              <a:rPr b="0" lang="en-US" sz="1500" spc="-1" strike="noStrike">
                <a:solidFill>
                  <a:srgbClr val="355269"/>
                </a:solidFill>
                <a:latin typeface="Raleway"/>
              </a:rPr>
              <a:t>19) “Bureau of Information”, </a:t>
            </a:r>
            <a:r>
              <a:rPr b="0" i="1" lang="en-US" sz="1500" spc="-1" strike="noStrike">
                <a:solidFill>
                  <a:srgbClr val="355269"/>
                </a:solidFill>
                <a:latin typeface="Arial"/>
              </a:rPr>
              <a:t>Our Sunday Visitor,</a:t>
            </a:r>
            <a:r>
              <a:rPr b="0" lang="en-US" sz="1500" spc="-1" strike="noStrike">
                <a:solidFill>
                  <a:srgbClr val="355269"/>
                </a:solidFill>
                <a:latin typeface="Arial"/>
              </a:rPr>
              <a:t> Nov. 15, 1914</a:t>
            </a:r>
            <a:endParaRPr b="0" lang="en-US" sz="1500" spc="-1" strike="noStrike">
              <a:latin typeface="Arial"/>
            </a:endParaRPr>
          </a:p>
          <a:p>
            <a:r>
              <a:rPr b="0" lang="en-US" sz="1500" spc="-1" strike="noStrike">
                <a:solidFill>
                  <a:srgbClr val="355269"/>
                </a:solidFill>
                <a:latin typeface="Raleway"/>
              </a:rPr>
              <a:t>20) Psalm 119:126</a:t>
            </a:r>
            <a:endParaRPr b="0" lang="en-US" sz="1500" spc="-1" strike="noStrike">
              <a:latin typeface="Arial"/>
            </a:endParaRPr>
          </a:p>
          <a:p>
            <a:r>
              <a:rPr b="0" lang="en-US" sz="1500" spc="-1" strike="noStrike">
                <a:solidFill>
                  <a:srgbClr val="355269"/>
                </a:solidFill>
                <a:latin typeface="Raleway"/>
              </a:rPr>
              <a:t>21) Daniel 3:15</a:t>
            </a:r>
            <a:endParaRPr b="0" lang="en-US" sz="1500" spc="-1" strike="noStrike">
              <a:latin typeface="Arial"/>
            </a:endParaRPr>
          </a:p>
          <a:p>
            <a:r>
              <a:rPr b="0" lang="en-US" sz="1500" spc="-1" strike="noStrike">
                <a:solidFill>
                  <a:srgbClr val="355269"/>
                </a:solidFill>
                <a:latin typeface="Raleway"/>
              </a:rPr>
              <a:t>22) Daniel 12:1</a:t>
            </a:r>
            <a:endParaRPr b="0" lang="en-US" sz="1500" spc="-1" strike="noStrike">
              <a:latin typeface="Arial"/>
            </a:endParaRPr>
          </a:p>
          <a:p>
            <a:r>
              <a:rPr b="0" lang="en-US" sz="1500" spc="-1" strike="noStrike">
                <a:solidFill>
                  <a:srgbClr val="355269"/>
                </a:solidFill>
                <a:latin typeface="Raleway"/>
              </a:rPr>
              <a:t>23) Revelation 22:14</a:t>
            </a:r>
            <a:endParaRPr b="0" lang="en-US" sz="1500" spc="-1" strike="noStrike">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5905</TotalTime>
  <Application>LibreOffice/7.0.1.2$Windows_X86_64 LibreOffice_project/7cbcfc562f6eb6708b5ff7d7397325de9e764452</Applicat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2020-11-07T07:24:41Z</dcterms:created>
  <dc:creator/>
  <dc:description/>
  <dc:language>en-US</dc:language>
  <cp:lastModifiedBy/>
  <dcterms:modified xsi:type="dcterms:W3CDTF">2021-04-05T15:47:11Z</dcterms:modified>
  <cp:revision>256</cp:revision>
  <dc:subject/>
  <dc:title/>
</cp:coreProperties>
</file>